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901376-8E63-4350-BB59-06DD591DDC80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CA"/>
        </a:p>
      </dgm:t>
    </dgm:pt>
    <dgm:pt modelId="{50E102AE-98D4-4DEE-8FE8-B6263D2BA71B}">
      <dgm:prSet phldrT="[Text]"/>
      <dgm:spPr/>
      <dgm:t>
        <a:bodyPr/>
        <a:lstStyle/>
        <a:p>
          <a:r>
            <a:rPr lang="en-CA" dirty="0"/>
            <a:t>CEO</a:t>
          </a:r>
        </a:p>
      </dgm:t>
    </dgm:pt>
    <dgm:pt modelId="{93062913-2DD0-455E-A0D4-9715A588B55D}" type="parTrans" cxnId="{CC50BDFF-9BBE-4992-89E8-41231445EE92}">
      <dgm:prSet/>
      <dgm:spPr/>
      <dgm:t>
        <a:bodyPr/>
        <a:lstStyle/>
        <a:p>
          <a:endParaRPr lang="en-CA"/>
        </a:p>
      </dgm:t>
    </dgm:pt>
    <dgm:pt modelId="{CEE6E785-9313-4163-92DA-676DCC19A589}" type="sibTrans" cxnId="{CC50BDFF-9BBE-4992-89E8-41231445EE92}">
      <dgm:prSet/>
      <dgm:spPr/>
      <dgm:t>
        <a:bodyPr/>
        <a:lstStyle/>
        <a:p>
          <a:endParaRPr lang="en-CA"/>
        </a:p>
      </dgm:t>
    </dgm:pt>
    <dgm:pt modelId="{8FCF9EAE-5EC2-446A-A2A8-2CCE84F50F9F}" type="asst">
      <dgm:prSet phldrT="[Text]"/>
      <dgm:spPr/>
      <dgm:t>
        <a:bodyPr/>
        <a:lstStyle/>
        <a:p>
          <a:r>
            <a:rPr lang="en-CA" dirty="0"/>
            <a:t>Executive Assistant</a:t>
          </a:r>
        </a:p>
      </dgm:t>
    </dgm:pt>
    <dgm:pt modelId="{A57E18C7-EFDE-464F-BDF4-EB5FB1B98D32}" type="parTrans" cxnId="{2E386F92-E963-4E38-A1BA-D4E7FA6D75AD}">
      <dgm:prSet/>
      <dgm:spPr/>
      <dgm:t>
        <a:bodyPr/>
        <a:lstStyle/>
        <a:p>
          <a:endParaRPr lang="en-CA"/>
        </a:p>
      </dgm:t>
    </dgm:pt>
    <dgm:pt modelId="{34261D15-FE8C-4F7A-B243-43A68CAEFFD8}" type="sibTrans" cxnId="{2E386F92-E963-4E38-A1BA-D4E7FA6D75AD}">
      <dgm:prSet/>
      <dgm:spPr/>
      <dgm:t>
        <a:bodyPr/>
        <a:lstStyle/>
        <a:p>
          <a:endParaRPr lang="en-CA"/>
        </a:p>
      </dgm:t>
    </dgm:pt>
    <dgm:pt modelId="{98F8BEB7-2E8D-4D82-A58C-D021429915EE}">
      <dgm:prSet phldrT="[Text]"/>
      <dgm:spPr/>
      <dgm:t>
        <a:bodyPr/>
        <a:lstStyle/>
        <a:p>
          <a:r>
            <a:rPr lang="en-CA" dirty="0"/>
            <a:t>Coordinator  Communications </a:t>
          </a:r>
          <a:r>
            <a:rPr lang="en-CA"/>
            <a:t>and Special Events</a:t>
          </a:r>
          <a:endParaRPr lang="en-CA" dirty="0"/>
        </a:p>
      </dgm:t>
    </dgm:pt>
    <dgm:pt modelId="{C922C2E1-14ED-495F-A5B8-DD0BE44EDCB6}" type="parTrans" cxnId="{ACBC9405-D692-4A45-9B5A-1DFEAFC7FAAE}">
      <dgm:prSet/>
      <dgm:spPr/>
      <dgm:t>
        <a:bodyPr/>
        <a:lstStyle/>
        <a:p>
          <a:endParaRPr lang="en-CA"/>
        </a:p>
      </dgm:t>
    </dgm:pt>
    <dgm:pt modelId="{7A11F4C4-896A-4B78-81C4-8B4AA53C0CC5}" type="sibTrans" cxnId="{ACBC9405-D692-4A45-9B5A-1DFEAFC7FAAE}">
      <dgm:prSet/>
      <dgm:spPr/>
      <dgm:t>
        <a:bodyPr/>
        <a:lstStyle/>
        <a:p>
          <a:endParaRPr lang="en-CA"/>
        </a:p>
      </dgm:t>
    </dgm:pt>
    <dgm:pt modelId="{AC866890-9ED1-4E76-9AB8-EF51D725A828}">
      <dgm:prSet phldrT="[Text]"/>
      <dgm:spPr/>
      <dgm:t>
        <a:bodyPr/>
        <a:lstStyle/>
        <a:p>
          <a:r>
            <a:rPr lang="en-CA" dirty="0"/>
            <a:t>Director of Finance</a:t>
          </a:r>
        </a:p>
      </dgm:t>
    </dgm:pt>
    <dgm:pt modelId="{1E77F6E5-1B4B-4D6B-A924-715BA600C109}" type="parTrans" cxnId="{ED53B638-DD3C-4B8F-9F8D-EC47C2157904}">
      <dgm:prSet/>
      <dgm:spPr/>
      <dgm:t>
        <a:bodyPr/>
        <a:lstStyle/>
        <a:p>
          <a:endParaRPr lang="en-CA"/>
        </a:p>
      </dgm:t>
    </dgm:pt>
    <dgm:pt modelId="{6CC21A16-0E6E-4563-B94F-C20AC883CDE9}" type="sibTrans" cxnId="{ED53B638-DD3C-4B8F-9F8D-EC47C2157904}">
      <dgm:prSet/>
      <dgm:spPr/>
      <dgm:t>
        <a:bodyPr/>
        <a:lstStyle/>
        <a:p>
          <a:endParaRPr lang="en-CA"/>
        </a:p>
      </dgm:t>
    </dgm:pt>
    <dgm:pt modelId="{49942531-A98D-41CB-8DCF-5C3133A74C38}">
      <dgm:prSet phldrT="[Text]"/>
      <dgm:spPr/>
      <dgm:t>
        <a:bodyPr/>
        <a:lstStyle/>
        <a:p>
          <a:r>
            <a:rPr lang="en-CA" dirty="0"/>
            <a:t>IT/Facilities &amp; Data Management Coordinator</a:t>
          </a:r>
        </a:p>
      </dgm:t>
    </dgm:pt>
    <dgm:pt modelId="{6B6F4D46-6111-45C5-85A0-CCB6650F9109}" type="parTrans" cxnId="{AD1B6827-3A7D-4088-BF67-7AC62DEA2D35}">
      <dgm:prSet/>
      <dgm:spPr/>
      <dgm:t>
        <a:bodyPr/>
        <a:lstStyle/>
        <a:p>
          <a:endParaRPr lang="en-CA"/>
        </a:p>
      </dgm:t>
    </dgm:pt>
    <dgm:pt modelId="{736A4694-EFB4-4BC2-A989-5003DE3B9C35}" type="sibTrans" cxnId="{AD1B6827-3A7D-4088-BF67-7AC62DEA2D35}">
      <dgm:prSet/>
      <dgm:spPr/>
      <dgm:t>
        <a:bodyPr/>
        <a:lstStyle/>
        <a:p>
          <a:endParaRPr lang="en-CA"/>
        </a:p>
      </dgm:t>
    </dgm:pt>
    <dgm:pt modelId="{380527C7-7398-40DD-91C2-F29BC684C9D1}">
      <dgm:prSet/>
      <dgm:spPr/>
      <dgm:t>
        <a:bodyPr/>
        <a:lstStyle/>
        <a:p>
          <a:r>
            <a:rPr lang="en-CA" dirty="0"/>
            <a:t>Director Community Services</a:t>
          </a:r>
        </a:p>
      </dgm:t>
    </dgm:pt>
    <dgm:pt modelId="{DACCE623-D652-4BE4-881E-7F5147032BEE}" type="parTrans" cxnId="{6A770DA0-3B35-472D-AA60-5FA3F57E69D5}">
      <dgm:prSet/>
      <dgm:spPr/>
      <dgm:t>
        <a:bodyPr/>
        <a:lstStyle/>
        <a:p>
          <a:endParaRPr lang="en-CA"/>
        </a:p>
      </dgm:t>
    </dgm:pt>
    <dgm:pt modelId="{D11EFC5D-99C9-4D75-9B25-72CD68E7F8A1}" type="sibTrans" cxnId="{6A770DA0-3B35-472D-AA60-5FA3F57E69D5}">
      <dgm:prSet/>
      <dgm:spPr/>
      <dgm:t>
        <a:bodyPr/>
        <a:lstStyle/>
        <a:p>
          <a:endParaRPr lang="en-CA"/>
        </a:p>
      </dgm:t>
    </dgm:pt>
    <dgm:pt modelId="{3225D03E-8ACE-4932-BD31-BE563FE0A5DA}">
      <dgm:prSet/>
      <dgm:spPr/>
      <dgm:t>
        <a:bodyPr/>
        <a:lstStyle/>
        <a:p>
          <a:r>
            <a:rPr lang="en-CA" dirty="0"/>
            <a:t>Clinical Director</a:t>
          </a:r>
        </a:p>
      </dgm:t>
    </dgm:pt>
    <dgm:pt modelId="{E6174282-169D-4491-8845-15EB6266FCAD}" type="parTrans" cxnId="{0829204D-A04F-47AB-8A20-7C5B68310A09}">
      <dgm:prSet/>
      <dgm:spPr/>
      <dgm:t>
        <a:bodyPr/>
        <a:lstStyle/>
        <a:p>
          <a:endParaRPr lang="en-CA"/>
        </a:p>
      </dgm:t>
    </dgm:pt>
    <dgm:pt modelId="{760D1D3D-6049-409F-8148-261E290551EA}" type="sibTrans" cxnId="{0829204D-A04F-47AB-8A20-7C5B68310A09}">
      <dgm:prSet/>
      <dgm:spPr/>
      <dgm:t>
        <a:bodyPr/>
        <a:lstStyle/>
        <a:p>
          <a:endParaRPr lang="en-CA"/>
        </a:p>
      </dgm:t>
    </dgm:pt>
    <dgm:pt modelId="{084245F7-C59E-40A8-948F-D3FFF34617D6}">
      <dgm:prSet/>
      <dgm:spPr/>
      <dgm:t>
        <a:bodyPr/>
        <a:lstStyle/>
        <a:p>
          <a:r>
            <a:rPr lang="en-CA" dirty="0"/>
            <a:t>Director CDPM (Diabetes and Rehab)</a:t>
          </a:r>
        </a:p>
      </dgm:t>
    </dgm:pt>
    <dgm:pt modelId="{B83175AC-13C9-47E7-9712-62FD789875BD}" type="parTrans" cxnId="{9830786D-7FC2-4148-9662-994C6AF7A546}">
      <dgm:prSet/>
      <dgm:spPr/>
      <dgm:t>
        <a:bodyPr/>
        <a:lstStyle/>
        <a:p>
          <a:endParaRPr lang="en-CA"/>
        </a:p>
      </dgm:t>
    </dgm:pt>
    <dgm:pt modelId="{BBC1657C-2B11-4050-A8EF-CD7215B33239}" type="sibTrans" cxnId="{9830786D-7FC2-4148-9662-994C6AF7A546}">
      <dgm:prSet/>
      <dgm:spPr/>
      <dgm:t>
        <a:bodyPr/>
        <a:lstStyle/>
        <a:p>
          <a:endParaRPr lang="en-CA"/>
        </a:p>
      </dgm:t>
    </dgm:pt>
    <dgm:pt modelId="{950D29DA-B046-469E-81AA-2C549214583E}">
      <dgm:prSet/>
      <dgm:spPr/>
      <dgm:t>
        <a:bodyPr/>
        <a:lstStyle/>
        <a:p>
          <a:r>
            <a:rPr lang="en-CA" dirty="0"/>
            <a:t>Regional Director, RCC</a:t>
          </a:r>
        </a:p>
      </dgm:t>
    </dgm:pt>
    <dgm:pt modelId="{7E5EB872-63EA-4344-BCAC-50433478ECA2}" type="parTrans" cxnId="{BAA0BF73-80B6-46B1-8AA6-8358B30FA7BC}">
      <dgm:prSet/>
      <dgm:spPr/>
      <dgm:t>
        <a:bodyPr/>
        <a:lstStyle/>
        <a:p>
          <a:endParaRPr lang="en-CA"/>
        </a:p>
      </dgm:t>
    </dgm:pt>
    <dgm:pt modelId="{6086E1DA-D4BF-4E51-846B-7F20AA6E579E}" type="sibTrans" cxnId="{BAA0BF73-80B6-46B1-8AA6-8358B30FA7BC}">
      <dgm:prSet/>
      <dgm:spPr/>
      <dgm:t>
        <a:bodyPr/>
        <a:lstStyle/>
        <a:p>
          <a:endParaRPr lang="en-CA"/>
        </a:p>
      </dgm:t>
    </dgm:pt>
    <dgm:pt modelId="{AE916095-B221-47E1-B63B-6E6361F0A896}">
      <dgm:prSet/>
      <dgm:spPr/>
      <dgm:t>
        <a:bodyPr/>
        <a:lstStyle/>
        <a:p>
          <a:r>
            <a:rPr lang="en-CA" dirty="0"/>
            <a:t>Board of Directors</a:t>
          </a:r>
        </a:p>
      </dgm:t>
    </dgm:pt>
    <dgm:pt modelId="{C169B227-4007-4B4C-987E-D4ACB3E811D2}" type="parTrans" cxnId="{9E2E368A-B109-4579-A01D-13EA2E5CBF67}">
      <dgm:prSet/>
      <dgm:spPr/>
      <dgm:t>
        <a:bodyPr/>
        <a:lstStyle/>
        <a:p>
          <a:endParaRPr lang="en-CA"/>
        </a:p>
      </dgm:t>
    </dgm:pt>
    <dgm:pt modelId="{1042BA6F-FB34-4015-9521-5A4CA98A85FE}" type="sibTrans" cxnId="{9E2E368A-B109-4579-A01D-13EA2E5CBF67}">
      <dgm:prSet/>
      <dgm:spPr/>
      <dgm:t>
        <a:bodyPr/>
        <a:lstStyle/>
        <a:p>
          <a:endParaRPr lang="en-CA"/>
        </a:p>
      </dgm:t>
    </dgm:pt>
    <dgm:pt modelId="{80366984-09B1-492E-BDA9-E0CF1DBB2C7F}">
      <dgm:prSet/>
      <dgm:spPr/>
      <dgm:t>
        <a:bodyPr/>
        <a:lstStyle/>
        <a:p>
          <a:r>
            <a:rPr lang="en-CA" dirty="0"/>
            <a:t>HR Generalist</a:t>
          </a:r>
        </a:p>
      </dgm:t>
    </dgm:pt>
    <dgm:pt modelId="{1167ECFB-02CA-48FE-96C0-DCC2599F1F71}" type="parTrans" cxnId="{56443129-8395-4716-8EE0-35E928960813}">
      <dgm:prSet/>
      <dgm:spPr/>
      <dgm:t>
        <a:bodyPr/>
        <a:lstStyle/>
        <a:p>
          <a:endParaRPr lang="en-CA"/>
        </a:p>
      </dgm:t>
    </dgm:pt>
    <dgm:pt modelId="{3D20FDBF-298E-4877-AB6A-63C2B927785F}" type="sibTrans" cxnId="{56443129-8395-4716-8EE0-35E928960813}">
      <dgm:prSet/>
      <dgm:spPr/>
      <dgm:t>
        <a:bodyPr/>
        <a:lstStyle/>
        <a:p>
          <a:endParaRPr lang="en-CA"/>
        </a:p>
      </dgm:t>
    </dgm:pt>
    <dgm:pt modelId="{208D84E5-2FDE-4A06-B64D-422A6D415332}">
      <dgm:prSet/>
      <dgm:spPr/>
      <dgm:t>
        <a:bodyPr/>
        <a:lstStyle/>
        <a:p>
          <a:r>
            <a:rPr lang="en-CA" dirty="0"/>
            <a:t>Facilities Assistant</a:t>
          </a:r>
        </a:p>
      </dgm:t>
    </dgm:pt>
    <dgm:pt modelId="{F27C2F5E-E712-4C18-B1C4-243C97F2E004}" type="parTrans" cxnId="{54FE5040-D5E9-452D-A7B5-19614B0D0E87}">
      <dgm:prSet/>
      <dgm:spPr/>
      <dgm:t>
        <a:bodyPr/>
        <a:lstStyle/>
        <a:p>
          <a:endParaRPr lang="en-CA"/>
        </a:p>
      </dgm:t>
    </dgm:pt>
    <dgm:pt modelId="{46EA69A4-F9D4-4F79-9118-75DCFAE452EF}" type="sibTrans" cxnId="{54FE5040-D5E9-452D-A7B5-19614B0D0E87}">
      <dgm:prSet/>
      <dgm:spPr/>
      <dgm:t>
        <a:bodyPr/>
        <a:lstStyle/>
        <a:p>
          <a:endParaRPr lang="en-CA"/>
        </a:p>
      </dgm:t>
    </dgm:pt>
    <dgm:pt modelId="{30E0C5E4-1D6B-4FA4-8850-508D05B14312}">
      <dgm:prSet/>
      <dgm:spPr/>
      <dgm:t>
        <a:bodyPr/>
        <a:lstStyle/>
        <a:p>
          <a:r>
            <a:rPr lang="en-CA" dirty="0"/>
            <a:t>Program Coordinator</a:t>
          </a:r>
        </a:p>
      </dgm:t>
    </dgm:pt>
    <dgm:pt modelId="{D7C44750-7BA1-49B3-9A13-8E67B56556BD}" type="parTrans" cxnId="{32723E49-D89A-4B4C-9277-47B21F1F3581}">
      <dgm:prSet/>
      <dgm:spPr/>
      <dgm:t>
        <a:bodyPr/>
        <a:lstStyle/>
        <a:p>
          <a:endParaRPr lang="en-CA"/>
        </a:p>
      </dgm:t>
    </dgm:pt>
    <dgm:pt modelId="{72F1E881-D5AC-4AA1-90D6-B044A1674592}" type="sibTrans" cxnId="{32723E49-D89A-4B4C-9277-47B21F1F3581}">
      <dgm:prSet/>
      <dgm:spPr/>
      <dgm:t>
        <a:bodyPr/>
        <a:lstStyle/>
        <a:p>
          <a:endParaRPr lang="en-CA"/>
        </a:p>
      </dgm:t>
    </dgm:pt>
    <dgm:pt modelId="{5DFD74A6-260A-4AF1-AE70-6586BE010B1F}">
      <dgm:prSet/>
      <dgm:spPr/>
      <dgm:t>
        <a:bodyPr/>
        <a:lstStyle/>
        <a:p>
          <a:r>
            <a:rPr lang="en-CA" dirty="0"/>
            <a:t> Clinical Coordinators</a:t>
          </a:r>
        </a:p>
      </dgm:t>
    </dgm:pt>
    <dgm:pt modelId="{74D31496-C8B3-4111-ABDA-2C0706488953}" type="parTrans" cxnId="{4411E6CF-A3B7-414F-B621-63AEB83017E4}">
      <dgm:prSet/>
      <dgm:spPr/>
      <dgm:t>
        <a:bodyPr/>
        <a:lstStyle/>
        <a:p>
          <a:endParaRPr lang="en-CA"/>
        </a:p>
      </dgm:t>
    </dgm:pt>
    <dgm:pt modelId="{7AC74A3B-5735-43B6-9F01-1145B9DB4ED0}" type="sibTrans" cxnId="{4411E6CF-A3B7-414F-B621-63AEB83017E4}">
      <dgm:prSet/>
      <dgm:spPr/>
      <dgm:t>
        <a:bodyPr/>
        <a:lstStyle/>
        <a:p>
          <a:endParaRPr lang="en-CA"/>
        </a:p>
      </dgm:t>
    </dgm:pt>
    <dgm:pt modelId="{289F4E1C-D1DC-4E26-8FDF-278CDF8D3261}">
      <dgm:prSet/>
      <dgm:spPr/>
      <dgm:t>
        <a:bodyPr/>
        <a:lstStyle/>
        <a:p>
          <a:r>
            <a:rPr lang="en-CA" dirty="0"/>
            <a:t>Central Intake Coordinator</a:t>
          </a:r>
        </a:p>
      </dgm:t>
    </dgm:pt>
    <dgm:pt modelId="{E3BA0578-9043-4C32-9129-1BCC9A22A1E1}" type="parTrans" cxnId="{24085192-7794-4A4C-8F00-96300E0AF9C8}">
      <dgm:prSet/>
      <dgm:spPr/>
      <dgm:t>
        <a:bodyPr/>
        <a:lstStyle/>
        <a:p>
          <a:endParaRPr lang="en-CA"/>
        </a:p>
      </dgm:t>
    </dgm:pt>
    <dgm:pt modelId="{B50E7DA3-BC58-4BA6-8595-811AB596DF0C}" type="sibTrans" cxnId="{24085192-7794-4A4C-8F00-96300E0AF9C8}">
      <dgm:prSet/>
      <dgm:spPr/>
      <dgm:t>
        <a:bodyPr/>
        <a:lstStyle/>
        <a:p>
          <a:endParaRPr lang="en-CA"/>
        </a:p>
      </dgm:t>
    </dgm:pt>
    <dgm:pt modelId="{62E61092-2290-482A-BB45-63E478436FCD}">
      <dgm:prSet/>
      <dgm:spPr/>
      <dgm:t>
        <a:bodyPr/>
        <a:lstStyle/>
        <a:p>
          <a:r>
            <a:rPr lang="en-CA" dirty="0"/>
            <a:t>Regional Self-Management Manager</a:t>
          </a:r>
        </a:p>
      </dgm:t>
    </dgm:pt>
    <dgm:pt modelId="{C9AFDD25-A2DF-4CD4-9EAD-BB70B49E6B27}" type="parTrans" cxnId="{6D0EA07E-0B21-442A-AE9B-8AB550DE28BA}">
      <dgm:prSet/>
      <dgm:spPr/>
      <dgm:t>
        <a:bodyPr/>
        <a:lstStyle/>
        <a:p>
          <a:endParaRPr lang="en-CA"/>
        </a:p>
      </dgm:t>
    </dgm:pt>
    <dgm:pt modelId="{39433417-D3E4-44E6-BD0E-4A1FD7AD767C}" type="sibTrans" cxnId="{6D0EA07E-0B21-442A-AE9B-8AB550DE28BA}">
      <dgm:prSet/>
      <dgm:spPr/>
      <dgm:t>
        <a:bodyPr/>
        <a:lstStyle/>
        <a:p>
          <a:endParaRPr lang="en-CA"/>
        </a:p>
      </dgm:t>
    </dgm:pt>
    <dgm:pt modelId="{AD9B66F8-C9C7-4ED2-84C9-1AEF9656DD96}">
      <dgm:prSet/>
      <dgm:spPr/>
      <dgm:t>
        <a:bodyPr/>
        <a:lstStyle/>
        <a:p>
          <a:r>
            <a:rPr lang="en-CA" dirty="0"/>
            <a:t>Coordinator Youth Hub</a:t>
          </a:r>
        </a:p>
      </dgm:t>
    </dgm:pt>
    <dgm:pt modelId="{B9F5D08C-B8D2-467B-A72A-E8884FB9799E}" type="parTrans" cxnId="{5E2D2F69-CD9E-43F4-BF67-A95E95876C7E}">
      <dgm:prSet/>
      <dgm:spPr/>
      <dgm:t>
        <a:bodyPr/>
        <a:lstStyle/>
        <a:p>
          <a:endParaRPr lang="en-CA"/>
        </a:p>
      </dgm:t>
    </dgm:pt>
    <dgm:pt modelId="{AE2DE8F5-FB6D-4803-A1D0-0CE18A669D5B}" type="sibTrans" cxnId="{5E2D2F69-CD9E-43F4-BF67-A95E95876C7E}">
      <dgm:prSet/>
      <dgm:spPr/>
      <dgm:t>
        <a:bodyPr/>
        <a:lstStyle/>
        <a:p>
          <a:endParaRPr lang="en-CA"/>
        </a:p>
      </dgm:t>
    </dgm:pt>
    <dgm:pt modelId="{DACD3E55-8756-40DC-874D-C0CF3D1B6767}">
      <dgm:prSet/>
      <dgm:spPr/>
      <dgm:t>
        <a:bodyPr/>
        <a:lstStyle/>
        <a:p>
          <a:r>
            <a:rPr lang="en-CA" dirty="0"/>
            <a:t>Volunteer Coordinator</a:t>
          </a:r>
        </a:p>
      </dgm:t>
    </dgm:pt>
    <dgm:pt modelId="{6B7C7349-815A-4F77-ADBA-4C8EFF7E728E}" type="parTrans" cxnId="{65ACEC0F-ED4B-4FC5-8F51-49D21D99E94F}">
      <dgm:prSet/>
      <dgm:spPr/>
      <dgm:t>
        <a:bodyPr/>
        <a:lstStyle/>
        <a:p>
          <a:endParaRPr lang="en-CA"/>
        </a:p>
      </dgm:t>
    </dgm:pt>
    <dgm:pt modelId="{38A4FA68-57A7-474D-A302-092912850F4A}" type="sibTrans" cxnId="{65ACEC0F-ED4B-4FC5-8F51-49D21D99E94F}">
      <dgm:prSet/>
      <dgm:spPr/>
      <dgm:t>
        <a:bodyPr/>
        <a:lstStyle/>
        <a:p>
          <a:endParaRPr lang="en-CA"/>
        </a:p>
      </dgm:t>
    </dgm:pt>
    <dgm:pt modelId="{E9C64098-7109-4194-965D-43C2D8C9628A}">
      <dgm:prSet/>
      <dgm:spPr/>
      <dgm:t>
        <a:bodyPr/>
        <a:lstStyle/>
        <a:p>
          <a:r>
            <a:rPr lang="en-US" dirty="0"/>
            <a:t>Manager, Quality Performance and Innovation</a:t>
          </a:r>
          <a:endParaRPr lang="en-CA" dirty="0"/>
        </a:p>
      </dgm:t>
    </dgm:pt>
    <dgm:pt modelId="{4086FD15-B37A-4C03-9695-F84FA1AFE5C2}" type="parTrans" cxnId="{782749DF-6F49-4604-8A3D-309003AF1C04}">
      <dgm:prSet/>
      <dgm:spPr/>
      <dgm:t>
        <a:bodyPr/>
        <a:lstStyle/>
        <a:p>
          <a:endParaRPr lang="en-CA"/>
        </a:p>
      </dgm:t>
    </dgm:pt>
    <dgm:pt modelId="{8BC3E858-2849-4168-8363-87F424470BAB}" type="sibTrans" cxnId="{782749DF-6F49-4604-8A3D-309003AF1C04}">
      <dgm:prSet/>
      <dgm:spPr/>
      <dgm:t>
        <a:bodyPr/>
        <a:lstStyle/>
        <a:p>
          <a:endParaRPr lang="en-CA"/>
        </a:p>
      </dgm:t>
    </dgm:pt>
    <dgm:pt modelId="{2554379D-3501-47DC-A1E1-FB51135F8EA8}">
      <dgm:prSet/>
      <dgm:spPr/>
      <dgm:t>
        <a:bodyPr/>
        <a:lstStyle/>
        <a:p>
          <a:r>
            <a:rPr lang="en-CA" dirty="0"/>
            <a:t>CND OHT Director</a:t>
          </a:r>
        </a:p>
      </dgm:t>
    </dgm:pt>
    <dgm:pt modelId="{F84B7005-1D4B-4675-9069-1394CA151138}" type="parTrans" cxnId="{617089F7-3FA4-4BA6-A81B-B17C69C69B07}">
      <dgm:prSet/>
      <dgm:spPr>
        <a:ln>
          <a:solidFill>
            <a:schemeClr val="accent6">
              <a:shade val="80000"/>
              <a:hueOff val="0"/>
              <a:satOff val="0"/>
              <a:lumOff val="0"/>
            </a:schemeClr>
          </a:solidFill>
          <a:prstDash val="dash"/>
        </a:ln>
      </dgm:spPr>
      <dgm:t>
        <a:bodyPr/>
        <a:lstStyle/>
        <a:p>
          <a:endParaRPr lang="en-CA"/>
        </a:p>
      </dgm:t>
    </dgm:pt>
    <dgm:pt modelId="{7FB95562-04BC-40A8-BFB4-7064EE6E8C16}" type="sibTrans" cxnId="{617089F7-3FA4-4BA6-A81B-B17C69C69B07}">
      <dgm:prSet/>
      <dgm:spPr/>
      <dgm:t>
        <a:bodyPr/>
        <a:lstStyle/>
        <a:p>
          <a:endParaRPr lang="en-CA"/>
        </a:p>
      </dgm:t>
    </dgm:pt>
    <dgm:pt modelId="{C49B5580-7630-457C-B559-98A23AAE3B0A}" type="pres">
      <dgm:prSet presAssocID="{57901376-8E63-4350-BB59-06DD591DDC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4E69F18-D3B4-48DA-8E98-0CFA5A88B278}" type="pres">
      <dgm:prSet presAssocID="{AE916095-B221-47E1-B63B-6E6361F0A896}" presName="hierRoot1" presStyleCnt="0">
        <dgm:presLayoutVars>
          <dgm:hierBranch val="init"/>
        </dgm:presLayoutVars>
      </dgm:prSet>
      <dgm:spPr/>
    </dgm:pt>
    <dgm:pt modelId="{70AB7A2E-FF64-4E99-901E-91C60FA440EF}" type="pres">
      <dgm:prSet presAssocID="{AE916095-B221-47E1-B63B-6E6361F0A896}" presName="rootComposite1" presStyleCnt="0"/>
      <dgm:spPr/>
    </dgm:pt>
    <dgm:pt modelId="{4B4660E4-D1B1-4DDD-ACDC-746C766388D3}" type="pres">
      <dgm:prSet presAssocID="{AE916095-B221-47E1-B63B-6E6361F0A896}" presName="rootText1" presStyleLbl="node0" presStyleIdx="0" presStyleCnt="2" custScaleX="114198" custLinFactX="29977" custLinFactY="-22367" custLinFactNeighborX="100000" custLinFactNeighborY="-100000">
        <dgm:presLayoutVars>
          <dgm:chPref val="3"/>
        </dgm:presLayoutVars>
      </dgm:prSet>
      <dgm:spPr/>
    </dgm:pt>
    <dgm:pt modelId="{D381556E-A50F-4426-855D-B318B467BD8D}" type="pres">
      <dgm:prSet presAssocID="{AE916095-B221-47E1-B63B-6E6361F0A896}" presName="rootConnector1" presStyleLbl="node1" presStyleIdx="0" presStyleCnt="0"/>
      <dgm:spPr/>
    </dgm:pt>
    <dgm:pt modelId="{3E212AF6-1014-44DB-828A-24C84ECC2269}" type="pres">
      <dgm:prSet presAssocID="{AE916095-B221-47E1-B63B-6E6361F0A896}" presName="hierChild2" presStyleCnt="0"/>
      <dgm:spPr/>
    </dgm:pt>
    <dgm:pt modelId="{C3783A84-C78E-4ED3-B53F-280A1C38D691}" type="pres">
      <dgm:prSet presAssocID="{AE916095-B221-47E1-B63B-6E6361F0A896}" presName="hierChild3" presStyleCnt="0"/>
      <dgm:spPr/>
    </dgm:pt>
    <dgm:pt modelId="{1796C075-EEB3-4604-93F1-A46382E5C15E}" type="pres">
      <dgm:prSet presAssocID="{50E102AE-98D4-4DEE-8FE8-B6263D2BA71B}" presName="hierRoot1" presStyleCnt="0">
        <dgm:presLayoutVars>
          <dgm:hierBranch val="init"/>
        </dgm:presLayoutVars>
      </dgm:prSet>
      <dgm:spPr/>
    </dgm:pt>
    <dgm:pt modelId="{C5D971A9-DD54-48EF-B488-03492F43DD81}" type="pres">
      <dgm:prSet presAssocID="{50E102AE-98D4-4DEE-8FE8-B6263D2BA71B}" presName="rootComposite1" presStyleCnt="0"/>
      <dgm:spPr/>
    </dgm:pt>
    <dgm:pt modelId="{CED523E7-8103-4E07-886C-800F7BF015D7}" type="pres">
      <dgm:prSet presAssocID="{50E102AE-98D4-4DEE-8FE8-B6263D2BA71B}" presName="rootText1" presStyleLbl="node0" presStyleIdx="1" presStyleCnt="2">
        <dgm:presLayoutVars>
          <dgm:chPref val="3"/>
        </dgm:presLayoutVars>
      </dgm:prSet>
      <dgm:spPr/>
    </dgm:pt>
    <dgm:pt modelId="{EE680C29-EE8B-4FAA-81E4-E42458D2CE31}" type="pres">
      <dgm:prSet presAssocID="{50E102AE-98D4-4DEE-8FE8-B6263D2BA71B}" presName="rootConnector1" presStyleLbl="node1" presStyleIdx="0" presStyleCnt="0"/>
      <dgm:spPr/>
    </dgm:pt>
    <dgm:pt modelId="{510733FC-4C19-4FE9-B4F1-8F3EBF6507B7}" type="pres">
      <dgm:prSet presAssocID="{50E102AE-98D4-4DEE-8FE8-B6263D2BA71B}" presName="hierChild2" presStyleCnt="0"/>
      <dgm:spPr/>
    </dgm:pt>
    <dgm:pt modelId="{C4345F8C-AD9E-4042-BEBE-73377BDE45A2}" type="pres">
      <dgm:prSet presAssocID="{C922C2E1-14ED-495F-A5B8-DD0BE44EDCB6}" presName="Name37" presStyleLbl="parChTrans1D2" presStyleIdx="0" presStyleCnt="10"/>
      <dgm:spPr/>
    </dgm:pt>
    <dgm:pt modelId="{6EBFE141-DA60-4ACD-99C1-98A80D985F8F}" type="pres">
      <dgm:prSet presAssocID="{98F8BEB7-2E8D-4D82-A58C-D021429915EE}" presName="hierRoot2" presStyleCnt="0">
        <dgm:presLayoutVars>
          <dgm:hierBranch val="init"/>
        </dgm:presLayoutVars>
      </dgm:prSet>
      <dgm:spPr/>
    </dgm:pt>
    <dgm:pt modelId="{9F081964-3ED3-46C3-88BA-431C770EDA7B}" type="pres">
      <dgm:prSet presAssocID="{98F8BEB7-2E8D-4D82-A58C-D021429915EE}" presName="rootComposite" presStyleCnt="0"/>
      <dgm:spPr/>
    </dgm:pt>
    <dgm:pt modelId="{2D33CB84-E9C5-41C3-ABA7-957A96001A41}" type="pres">
      <dgm:prSet presAssocID="{98F8BEB7-2E8D-4D82-A58C-D021429915EE}" presName="rootText" presStyleLbl="node2" presStyleIdx="0" presStyleCnt="9">
        <dgm:presLayoutVars>
          <dgm:chPref val="3"/>
        </dgm:presLayoutVars>
      </dgm:prSet>
      <dgm:spPr/>
    </dgm:pt>
    <dgm:pt modelId="{01F50028-5A9D-496F-96D0-83F4228F50BD}" type="pres">
      <dgm:prSet presAssocID="{98F8BEB7-2E8D-4D82-A58C-D021429915EE}" presName="rootConnector" presStyleLbl="node2" presStyleIdx="0" presStyleCnt="9"/>
      <dgm:spPr/>
    </dgm:pt>
    <dgm:pt modelId="{9EC0486E-6B44-4D77-8D6A-FA960D6D2234}" type="pres">
      <dgm:prSet presAssocID="{98F8BEB7-2E8D-4D82-A58C-D021429915EE}" presName="hierChild4" presStyleCnt="0"/>
      <dgm:spPr/>
    </dgm:pt>
    <dgm:pt modelId="{E0F527C8-2CFF-4081-9530-C32185BBC5D2}" type="pres">
      <dgm:prSet presAssocID="{98F8BEB7-2E8D-4D82-A58C-D021429915EE}" presName="hierChild5" presStyleCnt="0"/>
      <dgm:spPr/>
    </dgm:pt>
    <dgm:pt modelId="{C4CD87C0-BA27-468E-8F28-8299645BA07C}" type="pres">
      <dgm:prSet presAssocID="{1E77F6E5-1B4B-4D6B-A924-715BA600C109}" presName="Name37" presStyleLbl="parChTrans1D2" presStyleIdx="1" presStyleCnt="10"/>
      <dgm:spPr/>
    </dgm:pt>
    <dgm:pt modelId="{DEF71C79-8F12-4782-8348-2CB52A225232}" type="pres">
      <dgm:prSet presAssocID="{AC866890-9ED1-4E76-9AB8-EF51D725A828}" presName="hierRoot2" presStyleCnt="0">
        <dgm:presLayoutVars>
          <dgm:hierBranch val="init"/>
        </dgm:presLayoutVars>
      </dgm:prSet>
      <dgm:spPr/>
    </dgm:pt>
    <dgm:pt modelId="{8142C14B-3233-42ED-9877-154B98848182}" type="pres">
      <dgm:prSet presAssocID="{AC866890-9ED1-4E76-9AB8-EF51D725A828}" presName="rootComposite" presStyleCnt="0"/>
      <dgm:spPr/>
    </dgm:pt>
    <dgm:pt modelId="{0107A3B3-AFA4-40D3-A539-8DC0FD29E277}" type="pres">
      <dgm:prSet presAssocID="{AC866890-9ED1-4E76-9AB8-EF51D725A828}" presName="rootText" presStyleLbl="node2" presStyleIdx="1" presStyleCnt="9">
        <dgm:presLayoutVars>
          <dgm:chPref val="3"/>
        </dgm:presLayoutVars>
      </dgm:prSet>
      <dgm:spPr/>
    </dgm:pt>
    <dgm:pt modelId="{F52AA509-7DB9-4FB9-BFF8-57E0DA93772C}" type="pres">
      <dgm:prSet presAssocID="{AC866890-9ED1-4E76-9AB8-EF51D725A828}" presName="rootConnector" presStyleLbl="node2" presStyleIdx="1" presStyleCnt="9"/>
      <dgm:spPr/>
    </dgm:pt>
    <dgm:pt modelId="{4265B077-7DE0-467B-88E3-62921774C846}" type="pres">
      <dgm:prSet presAssocID="{AC866890-9ED1-4E76-9AB8-EF51D725A828}" presName="hierChild4" presStyleCnt="0"/>
      <dgm:spPr/>
    </dgm:pt>
    <dgm:pt modelId="{5F056FC7-FE72-4158-BA4B-A9C40CC70085}" type="pres">
      <dgm:prSet presAssocID="{1167ECFB-02CA-48FE-96C0-DCC2599F1F71}" presName="Name37" presStyleLbl="parChTrans1D3" presStyleIdx="0" presStyleCnt="8"/>
      <dgm:spPr/>
    </dgm:pt>
    <dgm:pt modelId="{EAE52F39-AC9E-41F0-9FF0-B48C214CC2A3}" type="pres">
      <dgm:prSet presAssocID="{80366984-09B1-492E-BDA9-E0CF1DBB2C7F}" presName="hierRoot2" presStyleCnt="0">
        <dgm:presLayoutVars>
          <dgm:hierBranch val="init"/>
        </dgm:presLayoutVars>
      </dgm:prSet>
      <dgm:spPr/>
    </dgm:pt>
    <dgm:pt modelId="{11EECCCD-AF4A-452D-B804-88D5C468401C}" type="pres">
      <dgm:prSet presAssocID="{80366984-09B1-492E-BDA9-E0CF1DBB2C7F}" presName="rootComposite" presStyleCnt="0"/>
      <dgm:spPr/>
    </dgm:pt>
    <dgm:pt modelId="{4755D5C2-2715-43D6-9779-074A7156AAE6}" type="pres">
      <dgm:prSet presAssocID="{80366984-09B1-492E-BDA9-E0CF1DBB2C7F}" presName="rootText" presStyleLbl="node3" presStyleIdx="0" presStyleCnt="8">
        <dgm:presLayoutVars>
          <dgm:chPref val="3"/>
        </dgm:presLayoutVars>
      </dgm:prSet>
      <dgm:spPr/>
    </dgm:pt>
    <dgm:pt modelId="{6FCB5F66-3C84-45B3-83DD-97822A56AB58}" type="pres">
      <dgm:prSet presAssocID="{80366984-09B1-492E-BDA9-E0CF1DBB2C7F}" presName="rootConnector" presStyleLbl="node3" presStyleIdx="0" presStyleCnt="8"/>
      <dgm:spPr/>
    </dgm:pt>
    <dgm:pt modelId="{3C288E48-BF5E-4C5A-AFCB-1072D89693B3}" type="pres">
      <dgm:prSet presAssocID="{80366984-09B1-492E-BDA9-E0CF1DBB2C7F}" presName="hierChild4" presStyleCnt="0"/>
      <dgm:spPr/>
    </dgm:pt>
    <dgm:pt modelId="{4CB8E545-8E7F-462D-9053-418FADD5AD23}" type="pres">
      <dgm:prSet presAssocID="{80366984-09B1-492E-BDA9-E0CF1DBB2C7F}" presName="hierChild5" presStyleCnt="0"/>
      <dgm:spPr/>
    </dgm:pt>
    <dgm:pt modelId="{219B1C28-EE99-4A78-AFAB-C0EE09A7BA6C}" type="pres">
      <dgm:prSet presAssocID="{AC866890-9ED1-4E76-9AB8-EF51D725A828}" presName="hierChild5" presStyleCnt="0"/>
      <dgm:spPr/>
    </dgm:pt>
    <dgm:pt modelId="{6FA867F3-42A1-4FA0-95E9-52DA70E6B57B}" type="pres">
      <dgm:prSet presAssocID="{6B6F4D46-6111-45C5-85A0-CCB6650F9109}" presName="Name37" presStyleLbl="parChTrans1D2" presStyleIdx="2" presStyleCnt="10"/>
      <dgm:spPr/>
    </dgm:pt>
    <dgm:pt modelId="{35267DF8-9569-4577-BAA7-BDF1D77A6EC1}" type="pres">
      <dgm:prSet presAssocID="{49942531-A98D-41CB-8DCF-5C3133A74C38}" presName="hierRoot2" presStyleCnt="0">
        <dgm:presLayoutVars>
          <dgm:hierBranch val="init"/>
        </dgm:presLayoutVars>
      </dgm:prSet>
      <dgm:spPr/>
    </dgm:pt>
    <dgm:pt modelId="{56B04D21-AB5E-4673-AB06-E14AFC1053FA}" type="pres">
      <dgm:prSet presAssocID="{49942531-A98D-41CB-8DCF-5C3133A74C38}" presName="rootComposite" presStyleCnt="0"/>
      <dgm:spPr/>
    </dgm:pt>
    <dgm:pt modelId="{592E8C6C-CE75-4D8F-81C8-372CA13F137C}" type="pres">
      <dgm:prSet presAssocID="{49942531-A98D-41CB-8DCF-5C3133A74C38}" presName="rootText" presStyleLbl="node2" presStyleIdx="2" presStyleCnt="9">
        <dgm:presLayoutVars>
          <dgm:chPref val="3"/>
        </dgm:presLayoutVars>
      </dgm:prSet>
      <dgm:spPr/>
    </dgm:pt>
    <dgm:pt modelId="{A4A32ECC-8ACB-49F2-99F2-57A011562514}" type="pres">
      <dgm:prSet presAssocID="{49942531-A98D-41CB-8DCF-5C3133A74C38}" presName="rootConnector" presStyleLbl="node2" presStyleIdx="2" presStyleCnt="9"/>
      <dgm:spPr/>
    </dgm:pt>
    <dgm:pt modelId="{72C764E9-2939-49E2-8E98-2C2642DA35A1}" type="pres">
      <dgm:prSet presAssocID="{49942531-A98D-41CB-8DCF-5C3133A74C38}" presName="hierChild4" presStyleCnt="0"/>
      <dgm:spPr/>
    </dgm:pt>
    <dgm:pt modelId="{81F17FD8-A010-43FB-AFF2-4504C636BCDC}" type="pres">
      <dgm:prSet presAssocID="{F27C2F5E-E712-4C18-B1C4-243C97F2E004}" presName="Name37" presStyleLbl="parChTrans1D3" presStyleIdx="1" presStyleCnt="8"/>
      <dgm:spPr/>
    </dgm:pt>
    <dgm:pt modelId="{302F670E-4DBA-4E38-8BD8-23C61ACECEE1}" type="pres">
      <dgm:prSet presAssocID="{208D84E5-2FDE-4A06-B64D-422A6D415332}" presName="hierRoot2" presStyleCnt="0">
        <dgm:presLayoutVars>
          <dgm:hierBranch val="init"/>
        </dgm:presLayoutVars>
      </dgm:prSet>
      <dgm:spPr/>
    </dgm:pt>
    <dgm:pt modelId="{2D34FFEA-6E32-4216-913A-687EB00F5195}" type="pres">
      <dgm:prSet presAssocID="{208D84E5-2FDE-4A06-B64D-422A6D415332}" presName="rootComposite" presStyleCnt="0"/>
      <dgm:spPr/>
    </dgm:pt>
    <dgm:pt modelId="{E99C3A28-D565-4B84-9162-60B5AB791FC5}" type="pres">
      <dgm:prSet presAssocID="{208D84E5-2FDE-4A06-B64D-422A6D415332}" presName="rootText" presStyleLbl="node3" presStyleIdx="1" presStyleCnt="8">
        <dgm:presLayoutVars>
          <dgm:chPref val="3"/>
        </dgm:presLayoutVars>
      </dgm:prSet>
      <dgm:spPr/>
    </dgm:pt>
    <dgm:pt modelId="{31F96D2F-CEF3-46C1-B7B4-22DEF6FC1B1D}" type="pres">
      <dgm:prSet presAssocID="{208D84E5-2FDE-4A06-B64D-422A6D415332}" presName="rootConnector" presStyleLbl="node3" presStyleIdx="1" presStyleCnt="8"/>
      <dgm:spPr/>
    </dgm:pt>
    <dgm:pt modelId="{97F55C2A-DCE5-4580-B921-700D4ACEF7A9}" type="pres">
      <dgm:prSet presAssocID="{208D84E5-2FDE-4A06-B64D-422A6D415332}" presName="hierChild4" presStyleCnt="0"/>
      <dgm:spPr/>
    </dgm:pt>
    <dgm:pt modelId="{4F7DD2EC-1861-4727-B281-7C00E21D09F9}" type="pres">
      <dgm:prSet presAssocID="{208D84E5-2FDE-4A06-B64D-422A6D415332}" presName="hierChild5" presStyleCnt="0"/>
      <dgm:spPr/>
    </dgm:pt>
    <dgm:pt modelId="{201D8E29-3E36-4DA6-8C73-6FE1B3C9091C}" type="pres">
      <dgm:prSet presAssocID="{49942531-A98D-41CB-8DCF-5C3133A74C38}" presName="hierChild5" presStyleCnt="0"/>
      <dgm:spPr/>
    </dgm:pt>
    <dgm:pt modelId="{DA8499BA-9B49-4D25-B7F4-CA46F599161B}" type="pres">
      <dgm:prSet presAssocID="{DACCE623-D652-4BE4-881E-7F5147032BEE}" presName="Name37" presStyleLbl="parChTrans1D2" presStyleIdx="3" presStyleCnt="10"/>
      <dgm:spPr/>
    </dgm:pt>
    <dgm:pt modelId="{38D536E9-3BB4-46C6-B239-52DE9EA8BC57}" type="pres">
      <dgm:prSet presAssocID="{380527C7-7398-40DD-91C2-F29BC684C9D1}" presName="hierRoot2" presStyleCnt="0">
        <dgm:presLayoutVars>
          <dgm:hierBranch/>
        </dgm:presLayoutVars>
      </dgm:prSet>
      <dgm:spPr/>
    </dgm:pt>
    <dgm:pt modelId="{3E2CA5C2-4A83-4D3C-A473-D956619328E6}" type="pres">
      <dgm:prSet presAssocID="{380527C7-7398-40DD-91C2-F29BC684C9D1}" presName="rootComposite" presStyleCnt="0"/>
      <dgm:spPr/>
    </dgm:pt>
    <dgm:pt modelId="{BC5DC239-44B8-4862-86E9-D79044DA8683}" type="pres">
      <dgm:prSet presAssocID="{380527C7-7398-40DD-91C2-F29BC684C9D1}" presName="rootText" presStyleLbl="node2" presStyleIdx="3" presStyleCnt="9">
        <dgm:presLayoutVars>
          <dgm:chPref val="3"/>
        </dgm:presLayoutVars>
      </dgm:prSet>
      <dgm:spPr/>
    </dgm:pt>
    <dgm:pt modelId="{C9E2D95A-18A6-4C78-BDE8-E750EDD09C83}" type="pres">
      <dgm:prSet presAssocID="{380527C7-7398-40DD-91C2-F29BC684C9D1}" presName="rootConnector" presStyleLbl="node2" presStyleIdx="3" presStyleCnt="9"/>
      <dgm:spPr/>
    </dgm:pt>
    <dgm:pt modelId="{5599CD1C-B2E3-48E3-8389-492A81EA73F1}" type="pres">
      <dgm:prSet presAssocID="{380527C7-7398-40DD-91C2-F29BC684C9D1}" presName="hierChild4" presStyleCnt="0"/>
      <dgm:spPr/>
    </dgm:pt>
    <dgm:pt modelId="{695BEDF9-B7CA-41C3-AE5D-92DBECCA297E}" type="pres">
      <dgm:prSet presAssocID="{D7C44750-7BA1-49B3-9A13-8E67B56556BD}" presName="Name35" presStyleLbl="parChTrans1D3" presStyleIdx="2" presStyleCnt="8"/>
      <dgm:spPr/>
    </dgm:pt>
    <dgm:pt modelId="{D3A0D041-7311-4F5E-837D-6EB4F397A2BD}" type="pres">
      <dgm:prSet presAssocID="{30E0C5E4-1D6B-4FA4-8850-508D05B14312}" presName="hierRoot2" presStyleCnt="0">
        <dgm:presLayoutVars>
          <dgm:hierBranch val="init"/>
        </dgm:presLayoutVars>
      </dgm:prSet>
      <dgm:spPr/>
    </dgm:pt>
    <dgm:pt modelId="{165155A7-A566-44FF-B17E-31390DF5B864}" type="pres">
      <dgm:prSet presAssocID="{30E0C5E4-1D6B-4FA4-8850-508D05B14312}" presName="rootComposite" presStyleCnt="0"/>
      <dgm:spPr/>
    </dgm:pt>
    <dgm:pt modelId="{EC56EF4F-D0DE-4F65-B2BF-BCEC50C7FE04}" type="pres">
      <dgm:prSet presAssocID="{30E0C5E4-1D6B-4FA4-8850-508D05B14312}" presName="rootText" presStyleLbl="node3" presStyleIdx="2" presStyleCnt="8">
        <dgm:presLayoutVars>
          <dgm:chPref val="3"/>
        </dgm:presLayoutVars>
      </dgm:prSet>
      <dgm:spPr/>
    </dgm:pt>
    <dgm:pt modelId="{EE9E9F0B-AEE9-4CC1-83BC-F88E1D1F459D}" type="pres">
      <dgm:prSet presAssocID="{30E0C5E4-1D6B-4FA4-8850-508D05B14312}" presName="rootConnector" presStyleLbl="node3" presStyleIdx="2" presStyleCnt="8"/>
      <dgm:spPr/>
    </dgm:pt>
    <dgm:pt modelId="{DBB60CB6-386B-4202-9258-F1AF9456F946}" type="pres">
      <dgm:prSet presAssocID="{30E0C5E4-1D6B-4FA4-8850-508D05B14312}" presName="hierChild4" presStyleCnt="0"/>
      <dgm:spPr/>
    </dgm:pt>
    <dgm:pt modelId="{93AD0EA5-2655-4283-AB37-8FD64D28236F}" type="pres">
      <dgm:prSet presAssocID="{30E0C5E4-1D6B-4FA4-8850-508D05B14312}" presName="hierChild5" presStyleCnt="0"/>
      <dgm:spPr/>
    </dgm:pt>
    <dgm:pt modelId="{B59721DB-405A-4350-894C-EF5D6CB8EC80}" type="pres">
      <dgm:prSet presAssocID="{B9F5D08C-B8D2-467B-A72A-E8884FB9799E}" presName="Name35" presStyleLbl="parChTrans1D3" presStyleIdx="3" presStyleCnt="8"/>
      <dgm:spPr/>
    </dgm:pt>
    <dgm:pt modelId="{E2C3695E-ED68-47F9-B1CD-A9D9E558A01D}" type="pres">
      <dgm:prSet presAssocID="{AD9B66F8-C9C7-4ED2-84C9-1AEF9656DD96}" presName="hierRoot2" presStyleCnt="0">
        <dgm:presLayoutVars>
          <dgm:hierBranch val="init"/>
        </dgm:presLayoutVars>
      </dgm:prSet>
      <dgm:spPr/>
    </dgm:pt>
    <dgm:pt modelId="{AADEFF89-CF10-49F6-AD79-1BD71BE574F4}" type="pres">
      <dgm:prSet presAssocID="{AD9B66F8-C9C7-4ED2-84C9-1AEF9656DD96}" presName="rootComposite" presStyleCnt="0"/>
      <dgm:spPr/>
    </dgm:pt>
    <dgm:pt modelId="{2D9371AB-9F1C-438E-AE1F-F6F6AA392256}" type="pres">
      <dgm:prSet presAssocID="{AD9B66F8-C9C7-4ED2-84C9-1AEF9656DD96}" presName="rootText" presStyleLbl="node3" presStyleIdx="3" presStyleCnt="8">
        <dgm:presLayoutVars>
          <dgm:chPref val="3"/>
        </dgm:presLayoutVars>
      </dgm:prSet>
      <dgm:spPr/>
    </dgm:pt>
    <dgm:pt modelId="{88E5BCCD-728F-4E80-9450-0DEB7190C8F8}" type="pres">
      <dgm:prSet presAssocID="{AD9B66F8-C9C7-4ED2-84C9-1AEF9656DD96}" presName="rootConnector" presStyleLbl="node3" presStyleIdx="3" presStyleCnt="8"/>
      <dgm:spPr/>
    </dgm:pt>
    <dgm:pt modelId="{D9DD1955-0132-4220-A68D-4C0A20AE3A92}" type="pres">
      <dgm:prSet presAssocID="{AD9B66F8-C9C7-4ED2-84C9-1AEF9656DD96}" presName="hierChild4" presStyleCnt="0"/>
      <dgm:spPr/>
    </dgm:pt>
    <dgm:pt modelId="{65B9FEE5-A1B7-4A94-998B-E74B413A3834}" type="pres">
      <dgm:prSet presAssocID="{AD9B66F8-C9C7-4ED2-84C9-1AEF9656DD96}" presName="hierChild5" presStyleCnt="0"/>
      <dgm:spPr/>
    </dgm:pt>
    <dgm:pt modelId="{001F541E-4BFD-4238-8F61-E992B9EA80B1}" type="pres">
      <dgm:prSet presAssocID="{6B7C7349-815A-4F77-ADBA-4C8EFF7E728E}" presName="Name35" presStyleLbl="parChTrans1D3" presStyleIdx="4" presStyleCnt="8"/>
      <dgm:spPr/>
    </dgm:pt>
    <dgm:pt modelId="{05BB40B9-F155-42C7-BE16-10BC12C58926}" type="pres">
      <dgm:prSet presAssocID="{DACD3E55-8756-40DC-874D-C0CF3D1B6767}" presName="hierRoot2" presStyleCnt="0">
        <dgm:presLayoutVars>
          <dgm:hierBranch val="init"/>
        </dgm:presLayoutVars>
      </dgm:prSet>
      <dgm:spPr/>
    </dgm:pt>
    <dgm:pt modelId="{84512562-B14F-4BD0-9C75-4959491EEBB5}" type="pres">
      <dgm:prSet presAssocID="{DACD3E55-8756-40DC-874D-C0CF3D1B6767}" presName="rootComposite" presStyleCnt="0"/>
      <dgm:spPr/>
    </dgm:pt>
    <dgm:pt modelId="{05A62DAF-217B-4716-874D-2B4B2A6AD822}" type="pres">
      <dgm:prSet presAssocID="{DACD3E55-8756-40DC-874D-C0CF3D1B6767}" presName="rootText" presStyleLbl="node3" presStyleIdx="4" presStyleCnt="8">
        <dgm:presLayoutVars>
          <dgm:chPref val="3"/>
        </dgm:presLayoutVars>
      </dgm:prSet>
      <dgm:spPr/>
    </dgm:pt>
    <dgm:pt modelId="{F15FBE85-4388-4BC9-86B3-F76F432FA8F8}" type="pres">
      <dgm:prSet presAssocID="{DACD3E55-8756-40DC-874D-C0CF3D1B6767}" presName="rootConnector" presStyleLbl="node3" presStyleIdx="4" presStyleCnt="8"/>
      <dgm:spPr/>
    </dgm:pt>
    <dgm:pt modelId="{B5E249E9-4BD6-4DCE-A5D0-CA4EBB775204}" type="pres">
      <dgm:prSet presAssocID="{DACD3E55-8756-40DC-874D-C0CF3D1B6767}" presName="hierChild4" presStyleCnt="0"/>
      <dgm:spPr/>
    </dgm:pt>
    <dgm:pt modelId="{E7007766-F7F0-42F7-85F9-57C2F7701C20}" type="pres">
      <dgm:prSet presAssocID="{DACD3E55-8756-40DC-874D-C0CF3D1B6767}" presName="hierChild5" presStyleCnt="0"/>
      <dgm:spPr/>
    </dgm:pt>
    <dgm:pt modelId="{268259F3-B059-4BEE-B6D4-00D24DA5269A}" type="pres">
      <dgm:prSet presAssocID="{380527C7-7398-40DD-91C2-F29BC684C9D1}" presName="hierChild5" presStyleCnt="0"/>
      <dgm:spPr/>
    </dgm:pt>
    <dgm:pt modelId="{93FB9117-3DB8-4E2E-B919-923040EFFC34}" type="pres">
      <dgm:prSet presAssocID="{E6174282-169D-4491-8845-15EB6266FCAD}" presName="Name37" presStyleLbl="parChTrans1D2" presStyleIdx="4" presStyleCnt="10"/>
      <dgm:spPr/>
    </dgm:pt>
    <dgm:pt modelId="{75E74E48-A0A0-4DD7-8A4A-A4F2ECDB05E6}" type="pres">
      <dgm:prSet presAssocID="{3225D03E-8ACE-4932-BD31-BE563FE0A5DA}" presName="hierRoot2" presStyleCnt="0">
        <dgm:presLayoutVars>
          <dgm:hierBranch val="init"/>
        </dgm:presLayoutVars>
      </dgm:prSet>
      <dgm:spPr/>
    </dgm:pt>
    <dgm:pt modelId="{387580C2-082B-44A9-935C-543B55FC7556}" type="pres">
      <dgm:prSet presAssocID="{3225D03E-8ACE-4932-BD31-BE563FE0A5DA}" presName="rootComposite" presStyleCnt="0"/>
      <dgm:spPr/>
    </dgm:pt>
    <dgm:pt modelId="{0157E2EB-80BD-4F86-B3AD-58899D26F950}" type="pres">
      <dgm:prSet presAssocID="{3225D03E-8ACE-4932-BD31-BE563FE0A5DA}" presName="rootText" presStyleLbl="node2" presStyleIdx="4" presStyleCnt="9">
        <dgm:presLayoutVars>
          <dgm:chPref val="3"/>
        </dgm:presLayoutVars>
      </dgm:prSet>
      <dgm:spPr/>
    </dgm:pt>
    <dgm:pt modelId="{218134D4-E4D1-41FD-883A-2A56082750B3}" type="pres">
      <dgm:prSet presAssocID="{3225D03E-8ACE-4932-BD31-BE563FE0A5DA}" presName="rootConnector" presStyleLbl="node2" presStyleIdx="4" presStyleCnt="9"/>
      <dgm:spPr/>
    </dgm:pt>
    <dgm:pt modelId="{EAB0D52C-FA21-46B6-87BC-6D7173DD608E}" type="pres">
      <dgm:prSet presAssocID="{3225D03E-8ACE-4932-BD31-BE563FE0A5DA}" presName="hierChild4" presStyleCnt="0"/>
      <dgm:spPr/>
    </dgm:pt>
    <dgm:pt modelId="{3A0C2B62-CA10-450E-B903-6A6DB20014A4}" type="pres">
      <dgm:prSet presAssocID="{74D31496-C8B3-4111-ABDA-2C0706488953}" presName="Name37" presStyleLbl="parChTrans1D3" presStyleIdx="5" presStyleCnt="8"/>
      <dgm:spPr/>
    </dgm:pt>
    <dgm:pt modelId="{1A7CD0B6-4A86-4B46-9DA3-9D78FA2242B9}" type="pres">
      <dgm:prSet presAssocID="{5DFD74A6-260A-4AF1-AE70-6586BE010B1F}" presName="hierRoot2" presStyleCnt="0">
        <dgm:presLayoutVars>
          <dgm:hierBranch val="init"/>
        </dgm:presLayoutVars>
      </dgm:prSet>
      <dgm:spPr/>
    </dgm:pt>
    <dgm:pt modelId="{C5B77AAB-0456-41CC-AE28-52F0A7AB4BE8}" type="pres">
      <dgm:prSet presAssocID="{5DFD74A6-260A-4AF1-AE70-6586BE010B1F}" presName="rootComposite" presStyleCnt="0"/>
      <dgm:spPr/>
    </dgm:pt>
    <dgm:pt modelId="{9C374F32-DDBC-460E-9393-BFC0DC1085BB}" type="pres">
      <dgm:prSet presAssocID="{5DFD74A6-260A-4AF1-AE70-6586BE010B1F}" presName="rootText" presStyleLbl="node3" presStyleIdx="5" presStyleCnt="8">
        <dgm:presLayoutVars>
          <dgm:chPref val="3"/>
        </dgm:presLayoutVars>
      </dgm:prSet>
      <dgm:spPr/>
    </dgm:pt>
    <dgm:pt modelId="{624E30F5-00AF-44FB-9D71-E661B770D37B}" type="pres">
      <dgm:prSet presAssocID="{5DFD74A6-260A-4AF1-AE70-6586BE010B1F}" presName="rootConnector" presStyleLbl="node3" presStyleIdx="5" presStyleCnt="8"/>
      <dgm:spPr/>
    </dgm:pt>
    <dgm:pt modelId="{34A6C180-2DB6-4FA3-B760-192976144824}" type="pres">
      <dgm:prSet presAssocID="{5DFD74A6-260A-4AF1-AE70-6586BE010B1F}" presName="hierChild4" presStyleCnt="0"/>
      <dgm:spPr/>
    </dgm:pt>
    <dgm:pt modelId="{72388C60-546C-4E77-B124-89453811E4D3}" type="pres">
      <dgm:prSet presAssocID="{5DFD74A6-260A-4AF1-AE70-6586BE010B1F}" presName="hierChild5" presStyleCnt="0"/>
      <dgm:spPr/>
    </dgm:pt>
    <dgm:pt modelId="{28ABA401-7813-44AB-B942-C1E7491B737D}" type="pres">
      <dgm:prSet presAssocID="{3225D03E-8ACE-4932-BD31-BE563FE0A5DA}" presName="hierChild5" presStyleCnt="0"/>
      <dgm:spPr/>
    </dgm:pt>
    <dgm:pt modelId="{6C69524E-0933-4884-B594-FE6777A78028}" type="pres">
      <dgm:prSet presAssocID="{B83175AC-13C9-47E7-9712-62FD789875BD}" presName="Name37" presStyleLbl="parChTrans1D2" presStyleIdx="5" presStyleCnt="10"/>
      <dgm:spPr/>
    </dgm:pt>
    <dgm:pt modelId="{32603F81-7D17-4539-9FB3-B0E97F4FE359}" type="pres">
      <dgm:prSet presAssocID="{084245F7-C59E-40A8-948F-D3FFF34617D6}" presName="hierRoot2" presStyleCnt="0">
        <dgm:presLayoutVars>
          <dgm:hierBranch val="init"/>
        </dgm:presLayoutVars>
      </dgm:prSet>
      <dgm:spPr/>
    </dgm:pt>
    <dgm:pt modelId="{D325A4D8-1E2B-40D9-B33F-F4562C7CAA5E}" type="pres">
      <dgm:prSet presAssocID="{084245F7-C59E-40A8-948F-D3FFF34617D6}" presName="rootComposite" presStyleCnt="0"/>
      <dgm:spPr/>
    </dgm:pt>
    <dgm:pt modelId="{2B537AC0-E32A-44E3-85F6-34153DE86F27}" type="pres">
      <dgm:prSet presAssocID="{084245F7-C59E-40A8-948F-D3FFF34617D6}" presName="rootText" presStyleLbl="node2" presStyleIdx="5" presStyleCnt="9">
        <dgm:presLayoutVars>
          <dgm:chPref val="3"/>
        </dgm:presLayoutVars>
      </dgm:prSet>
      <dgm:spPr/>
    </dgm:pt>
    <dgm:pt modelId="{BCECEF92-4393-4D77-825B-0595193B7B22}" type="pres">
      <dgm:prSet presAssocID="{084245F7-C59E-40A8-948F-D3FFF34617D6}" presName="rootConnector" presStyleLbl="node2" presStyleIdx="5" presStyleCnt="9"/>
      <dgm:spPr/>
    </dgm:pt>
    <dgm:pt modelId="{CF9F6501-2146-442A-BC4B-A69D49718C0C}" type="pres">
      <dgm:prSet presAssocID="{084245F7-C59E-40A8-948F-D3FFF34617D6}" presName="hierChild4" presStyleCnt="0"/>
      <dgm:spPr/>
    </dgm:pt>
    <dgm:pt modelId="{A764C23C-D837-4034-9454-3A25C91275BA}" type="pres">
      <dgm:prSet presAssocID="{084245F7-C59E-40A8-948F-D3FFF34617D6}" presName="hierChild5" presStyleCnt="0"/>
      <dgm:spPr/>
    </dgm:pt>
    <dgm:pt modelId="{6AAE7B29-C815-4468-96D7-DCE440F1A2C1}" type="pres">
      <dgm:prSet presAssocID="{7E5EB872-63EA-4344-BCAC-50433478ECA2}" presName="Name37" presStyleLbl="parChTrans1D2" presStyleIdx="6" presStyleCnt="10"/>
      <dgm:spPr/>
    </dgm:pt>
    <dgm:pt modelId="{E94E7ED0-6FB0-4D07-8355-F1E7422D497F}" type="pres">
      <dgm:prSet presAssocID="{950D29DA-B046-469E-81AA-2C549214583E}" presName="hierRoot2" presStyleCnt="0">
        <dgm:presLayoutVars>
          <dgm:hierBranch val="init"/>
        </dgm:presLayoutVars>
      </dgm:prSet>
      <dgm:spPr/>
    </dgm:pt>
    <dgm:pt modelId="{8FBEFE85-C7AC-4AA7-A6FC-7A85C01D0F4D}" type="pres">
      <dgm:prSet presAssocID="{950D29DA-B046-469E-81AA-2C549214583E}" presName="rootComposite" presStyleCnt="0"/>
      <dgm:spPr/>
    </dgm:pt>
    <dgm:pt modelId="{3D01580B-30C2-474C-ABA8-B744C2907D6C}" type="pres">
      <dgm:prSet presAssocID="{950D29DA-B046-469E-81AA-2C549214583E}" presName="rootText" presStyleLbl="node2" presStyleIdx="6" presStyleCnt="9">
        <dgm:presLayoutVars>
          <dgm:chPref val="3"/>
        </dgm:presLayoutVars>
      </dgm:prSet>
      <dgm:spPr/>
    </dgm:pt>
    <dgm:pt modelId="{84C7DBA4-7F57-4EDB-9F63-9E8B4015A55C}" type="pres">
      <dgm:prSet presAssocID="{950D29DA-B046-469E-81AA-2C549214583E}" presName="rootConnector" presStyleLbl="node2" presStyleIdx="6" presStyleCnt="9"/>
      <dgm:spPr/>
    </dgm:pt>
    <dgm:pt modelId="{5E0C40B0-B29D-4F62-9862-F965D6EFBD0E}" type="pres">
      <dgm:prSet presAssocID="{950D29DA-B046-469E-81AA-2C549214583E}" presName="hierChild4" presStyleCnt="0"/>
      <dgm:spPr/>
    </dgm:pt>
    <dgm:pt modelId="{70267236-EA02-4A49-A192-3B0244528F82}" type="pres">
      <dgm:prSet presAssocID="{E3BA0578-9043-4C32-9129-1BCC9A22A1E1}" presName="Name37" presStyleLbl="parChTrans1D3" presStyleIdx="6" presStyleCnt="8"/>
      <dgm:spPr/>
    </dgm:pt>
    <dgm:pt modelId="{0833ECA1-8D90-4E28-96AB-683C6A5CEBCC}" type="pres">
      <dgm:prSet presAssocID="{289F4E1C-D1DC-4E26-8FDF-278CDF8D3261}" presName="hierRoot2" presStyleCnt="0">
        <dgm:presLayoutVars>
          <dgm:hierBranch val="init"/>
        </dgm:presLayoutVars>
      </dgm:prSet>
      <dgm:spPr/>
    </dgm:pt>
    <dgm:pt modelId="{52215E0A-A1B5-4642-89CF-522AF3F92BDE}" type="pres">
      <dgm:prSet presAssocID="{289F4E1C-D1DC-4E26-8FDF-278CDF8D3261}" presName="rootComposite" presStyleCnt="0"/>
      <dgm:spPr/>
    </dgm:pt>
    <dgm:pt modelId="{070A97BE-CCD5-4581-B57E-C914BBB4D825}" type="pres">
      <dgm:prSet presAssocID="{289F4E1C-D1DC-4E26-8FDF-278CDF8D3261}" presName="rootText" presStyleLbl="node3" presStyleIdx="6" presStyleCnt="8">
        <dgm:presLayoutVars>
          <dgm:chPref val="3"/>
        </dgm:presLayoutVars>
      </dgm:prSet>
      <dgm:spPr/>
    </dgm:pt>
    <dgm:pt modelId="{89144E38-6412-45E7-9065-765E2E03E71B}" type="pres">
      <dgm:prSet presAssocID="{289F4E1C-D1DC-4E26-8FDF-278CDF8D3261}" presName="rootConnector" presStyleLbl="node3" presStyleIdx="6" presStyleCnt="8"/>
      <dgm:spPr/>
    </dgm:pt>
    <dgm:pt modelId="{3AD1E3D0-0E8D-4A06-94C9-AD6A20AB19DE}" type="pres">
      <dgm:prSet presAssocID="{289F4E1C-D1DC-4E26-8FDF-278CDF8D3261}" presName="hierChild4" presStyleCnt="0"/>
      <dgm:spPr/>
    </dgm:pt>
    <dgm:pt modelId="{6DBC2200-9DC3-4D93-92F6-F8AF202BE6C9}" type="pres">
      <dgm:prSet presAssocID="{289F4E1C-D1DC-4E26-8FDF-278CDF8D3261}" presName="hierChild5" presStyleCnt="0"/>
      <dgm:spPr/>
    </dgm:pt>
    <dgm:pt modelId="{A66C0A70-4683-43B8-AE42-02278504A75E}" type="pres">
      <dgm:prSet presAssocID="{C9AFDD25-A2DF-4CD4-9EAD-BB70B49E6B27}" presName="Name37" presStyleLbl="parChTrans1D3" presStyleIdx="7" presStyleCnt="8"/>
      <dgm:spPr/>
    </dgm:pt>
    <dgm:pt modelId="{336E82D3-4370-495A-BCB6-C42B2B03CCF2}" type="pres">
      <dgm:prSet presAssocID="{62E61092-2290-482A-BB45-63E478436FCD}" presName="hierRoot2" presStyleCnt="0">
        <dgm:presLayoutVars>
          <dgm:hierBranch val="init"/>
        </dgm:presLayoutVars>
      </dgm:prSet>
      <dgm:spPr/>
    </dgm:pt>
    <dgm:pt modelId="{4BE49CDC-E812-4ACA-AE70-A964A9A98EDE}" type="pres">
      <dgm:prSet presAssocID="{62E61092-2290-482A-BB45-63E478436FCD}" presName="rootComposite" presStyleCnt="0"/>
      <dgm:spPr/>
    </dgm:pt>
    <dgm:pt modelId="{CF22D3E9-92A9-4549-89A3-E935E300617F}" type="pres">
      <dgm:prSet presAssocID="{62E61092-2290-482A-BB45-63E478436FCD}" presName="rootText" presStyleLbl="node3" presStyleIdx="7" presStyleCnt="8">
        <dgm:presLayoutVars>
          <dgm:chPref val="3"/>
        </dgm:presLayoutVars>
      </dgm:prSet>
      <dgm:spPr/>
    </dgm:pt>
    <dgm:pt modelId="{BAFEBB8A-8CE4-4B5A-B68F-10639799FAF9}" type="pres">
      <dgm:prSet presAssocID="{62E61092-2290-482A-BB45-63E478436FCD}" presName="rootConnector" presStyleLbl="node3" presStyleIdx="7" presStyleCnt="8"/>
      <dgm:spPr/>
    </dgm:pt>
    <dgm:pt modelId="{7D031E46-A607-48D0-AFF7-4E3FE40B9F0F}" type="pres">
      <dgm:prSet presAssocID="{62E61092-2290-482A-BB45-63E478436FCD}" presName="hierChild4" presStyleCnt="0"/>
      <dgm:spPr/>
    </dgm:pt>
    <dgm:pt modelId="{01A63B2F-3581-41E6-9ECB-B0C22C80A1A2}" type="pres">
      <dgm:prSet presAssocID="{62E61092-2290-482A-BB45-63E478436FCD}" presName="hierChild5" presStyleCnt="0"/>
      <dgm:spPr/>
    </dgm:pt>
    <dgm:pt modelId="{E4F93FC2-4ECC-4AB0-976C-070F662F121C}" type="pres">
      <dgm:prSet presAssocID="{950D29DA-B046-469E-81AA-2C549214583E}" presName="hierChild5" presStyleCnt="0"/>
      <dgm:spPr/>
    </dgm:pt>
    <dgm:pt modelId="{29B277B9-FB59-44AA-BFEF-208BE5116F75}" type="pres">
      <dgm:prSet presAssocID="{4086FD15-B37A-4C03-9695-F84FA1AFE5C2}" presName="Name37" presStyleLbl="parChTrans1D2" presStyleIdx="7" presStyleCnt="10"/>
      <dgm:spPr/>
    </dgm:pt>
    <dgm:pt modelId="{B78B9C33-5178-4BD7-A7A2-7993013F8840}" type="pres">
      <dgm:prSet presAssocID="{E9C64098-7109-4194-965D-43C2D8C9628A}" presName="hierRoot2" presStyleCnt="0">
        <dgm:presLayoutVars>
          <dgm:hierBranch val="init"/>
        </dgm:presLayoutVars>
      </dgm:prSet>
      <dgm:spPr/>
    </dgm:pt>
    <dgm:pt modelId="{6398F637-7D01-4956-B2DB-9E13CD785C14}" type="pres">
      <dgm:prSet presAssocID="{E9C64098-7109-4194-965D-43C2D8C9628A}" presName="rootComposite" presStyleCnt="0"/>
      <dgm:spPr/>
    </dgm:pt>
    <dgm:pt modelId="{7B80421F-6411-4465-B341-C1A440D63C75}" type="pres">
      <dgm:prSet presAssocID="{E9C64098-7109-4194-965D-43C2D8C9628A}" presName="rootText" presStyleLbl="node2" presStyleIdx="7" presStyleCnt="9">
        <dgm:presLayoutVars>
          <dgm:chPref val="3"/>
        </dgm:presLayoutVars>
      </dgm:prSet>
      <dgm:spPr/>
    </dgm:pt>
    <dgm:pt modelId="{070229DF-B38C-46B9-AD43-DCEE7B625481}" type="pres">
      <dgm:prSet presAssocID="{E9C64098-7109-4194-965D-43C2D8C9628A}" presName="rootConnector" presStyleLbl="node2" presStyleIdx="7" presStyleCnt="9"/>
      <dgm:spPr/>
    </dgm:pt>
    <dgm:pt modelId="{39ADA830-E0D9-40D1-A890-ADBE47104FE3}" type="pres">
      <dgm:prSet presAssocID="{E9C64098-7109-4194-965D-43C2D8C9628A}" presName="hierChild4" presStyleCnt="0"/>
      <dgm:spPr/>
    </dgm:pt>
    <dgm:pt modelId="{960EA7CF-98E7-440E-B3FE-C553726400F1}" type="pres">
      <dgm:prSet presAssocID="{E9C64098-7109-4194-965D-43C2D8C9628A}" presName="hierChild5" presStyleCnt="0"/>
      <dgm:spPr/>
    </dgm:pt>
    <dgm:pt modelId="{AEA61B2F-F0E5-43CC-9E45-C6BF22983C37}" type="pres">
      <dgm:prSet presAssocID="{F84B7005-1D4B-4675-9069-1394CA151138}" presName="Name37" presStyleLbl="parChTrans1D2" presStyleIdx="8" presStyleCnt="10"/>
      <dgm:spPr/>
    </dgm:pt>
    <dgm:pt modelId="{4E928A03-2F18-4109-B208-398CA3F9A085}" type="pres">
      <dgm:prSet presAssocID="{2554379D-3501-47DC-A1E1-FB51135F8EA8}" presName="hierRoot2" presStyleCnt="0">
        <dgm:presLayoutVars>
          <dgm:hierBranch val="init"/>
        </dgm:presLayoutVars>
      </dgm:prSet>
      <dgm:spPr/>
    </dgm:pt>
    <dgm:pt modelId="{AB31DE1F-CFB3-4657-BA40-C89E8D146529}" type="pres">
      <dgm:prSet presAssocID="{2554379D-3501-47DC-A1E1-FB51135F8EA8}" presName="rootComposite" presStyleCnt="0"/>
      <dgm:spPr/>
    </dgm:pt>
    <dgm:pt modelId="{3B226FFB-B60C-41C7-80E5-02D2826EB476}" type="pres">
      <dgm:prSet presAssocID="{2554379D-3501-47DC-A1E1-FB51135F8EA8}" presName="rootText" presStyleLbl="node2" presStyleIdx="8" presStyleCnt="9" custLinFactX="-196932" custLinFactY="-44228" custLinFactNeighborX="-200000" custLinFactNeighborY="-100000">
        <dgm:presLayoutVars>
          <dgm:chPref val="3"/>
        </dgm:presLayoutVars>
      </dgm:prSet>
      <dgm:spPr/>
    </dgm:pt>
    <dgm:pt modelId="{6A5EAAC1-FF96-4092-B619-06979B29D87C}" type="pres">
      <dgm:prSet presAssocID="{2554379D-3501-47DC-A1E1-FB51135F8EA8}" presName="rootConnector" presStyleLbl="node2" presStyleIdx="8" presStyleCnt="9"/>
      <dgm:spPr/>
    </dgm:pt>
    <dgm:pt modelId="{24E33946-C162-4464-99F2-5893661ED1AA}" type="pres">
      <dgm:prSet presAssocID="{2554379D-3501-47DC-A1E1-FB51135F8EA8}" presName="hierChild4" presStyleCnt="0"/>
      <dgm:spPr/>
    </dgm:pt>
    <dgm:pt modelId="{0D6F225B-8EAC-4020-8202-8C208AE90C4D}" type="pres">
      <dgm:prSet presAssocID="{2554379D-3501-47DC-A1E1-FB51135F8EA8}" presName="hierChild5" presStyleCnt="0"/>
      <dgm:spPr/>
    </dgm:pt>
    <dgm:pt modelId="{CC51A82E-534D-4283-9AD5-CE29BE7C5CAD}" type="pres">
      <dgm:prSet presAssocID="{50E102AE-98D4-4DEE-8FE8-B6263D2BA71B}" presName="hierChild3" presStyleCnt="0"/>
      <dgm:spPr/>
    </dgm:pt>
    <dgm:pt modelId="{8CD79D7F-9D28-4E05-8B35-1CDD7B864A3C}" type="pres">
      <dgm:prSet presAssocID="{A57E18C7-EFDE-464F-BDF4-EB5FB1B98D32}" presName="Name111" presStyleLbl="parChTrans1D2" presStyleIdx="9" presStyleCnt="10"/>
      <dgm:spPr/>
    </dgm:pt>
    <dgm:pt modelId="{6592BA89-F6FC-4B67-9853-F7CE572E22AC}" type="pres">
      <dgm:prSet presAssocID="{8FCF9EAE-5EC2-446A-A2A8-2CCE84F50F9F}" presName="hierRoot3" presStyleCnt="0">
        <dgm:presLayoutVars>
          <dgm:hierBranch val="init"/>
        </dgm:presLayoutVars>
      </dgm:prSet>
      <dgm:spPr/>
    </dgm:pt>
    <dgm:pt modelId="{6399FD48-5712-4B2F-A83D-CF9209F217C0}" type="pres">
      <dgm:prSet presAssocID="{8FCF9EAE-5EC2-446A-A2A8-2CCE84F50F9F}" presName="rootComposite3" presStyleCnt="0"/>
      <dgm:spPr/>
    </dgm:pt>
    <dgm:pt modelId="{54F4E216-EE1D-48A4-A358-33CCD1407E80}" type="pres">
      <dgm:prSet presAssocID="{8FCF9EAE-5EC2-446A-A2A8-2CCE84F50F9F}" presName="rootText3" presStyleLbl="asst1" presStyleIdx="0" presStyleCnt="1">
        <dgm:presLayoutVars>
          <dgm:chPref val="3"/>
        </dgm:presLayoutVars>
      </dgm:prSet>
      <dgm:spPr/>
    </dgm:pt>
    <dgm:pt modelId="{D9F12EA7-2FE1-4687-B286-7D48E0A52F26}" type="pres">
      <dgm:prSet presAssocID="{8FCF9EAE-5EC2-446A-A2A8-2CCE84F50F9F}" presName="rootConnector3" presStyleLbl="asst1" presStyleIdx="0" presStyleCnt="1"/>
      <dgm:spPr/>
    </dgm:pt>
    <dgm:pt modelId="{EFF3C893-E826-4B18-A17B-314A5BD04B65}" type="pres">
      <dgm:prSet presAssocID="{8FCF9EAE-5EC2-446A-A2A8-2CCE84F50F9F}" presName="hierChild6" presStyleCnt="0"/>
      <dgm:spPr/>
    </dgm:pt>
    <dgm:pt modelId="{37B8FCD1-D54D-4BBB-AE43-F9E7F61F2426}" type="pres">
      <dgm:prSet presAssocID="{8FCF9EAE-5EC2-446A-A2A8-2CCE84F50F9F}" presName="hierChild7" presStyleCnt="0"/>
      <dgm:spPr/>
    </dgm:pt>
  </dgm:ptLst>
  <dgm:cxnLst>
    <dgm:cxn modelId="{ACBC9405-D692-4A45-9B5A-1DFEAFC7FAAE}" srcId="{50E102AE-98D4-4DEE-8FE8-B6263D2BA71B}" destId="{98F8BEB7-2E8D-4D82-A58C-D021429915EE}" srcOrd="1" destOrd="0" parTransId="{C922C2E1-14ED-495F-A5B8-DD0BE44EDCB6}" sibTransId="{7A11F4C4-896A-4B78-81C4-8B4AA53C0CC5}"/>
    <dgm:cxn modelId="{62AF8A0E-7800-452B-A4CE-18C840D55A72}" type="presOf" srcId="{62E61092-2290-482A-BB45-63E478436FCD}" destId="{CF22D3E9-92A9-4549-89A3-E935E300617F}" srcOrd="0" destOrd="0" presId="urn:microsoft.com/office/officeart/2005/8/layout/orgChart1"/>
    <dgm:cxn modelId="{65ACEC0F-ED4B-4FC5-8F51-49D21D99E94F}" srcId="{380527C7-7398-40DD-91C2-F29BC684C9D1}" destId="{DACD3E55-8756-40DC-874D-C0CF3D1B6767}" srcOrd="2" destOrd="0" parTransId="{6B7C7349-815A-4F77-ADBA-4C8EFF7E728E}" sibTransId="{38A4FA68-57A7-474D-A302-092912850F4A}"/>
    <dgm:cxn modelId="{1B84D816-25CF-4A68-82AC-75E45892CFDD}" type="presOf" srcId="{208D84E5-2FDE-4A06-B64D-422A6D415332}" destId="{31F96D2F-CEF3-46C1-B7B4-22DEF6FC1B1D}" srcOrd="1" destOrd="0" presId="urn:microsoft.com/office/officeart/2005/8/layout/orgChart1"/>
    <dgm:cxn modelId="{BD321917-CB55-4E30-8236-5057AE1B3ECC}" type="presOf" srcId="{AE916095-B221-47E1-B63B-6E6361F0A896}" destId="{4B4660E4-D1B1-4DDD-ACDC-746C766388D3}" srcOrd="0" destOrd="0" presId="urn:microsoft.com/office/officeart/2005/8/layout/orgChart1"/>
    <dgm:cxn modelId="{515E8B17-7966-4541-BDFA-6C68F86172F1}" type="presOf" srcId="{AC866890-9ED1-4E76-9AB8-EF51D725A828}" destId="{0107A3B3-AFA4-40D3-A539-8DC0FD29E277}" srcOrd="0" destOrd="0" presId="urn:microsoft.com/office/officeart/2005/8/layout/orgChart1"/>
    <dgm:cxn modelId="{FFA0CE1B-F2CB-4B23-8D54-3B886A74F2FE}" type="presOf" srcId="{380527C7-7398-40DD-91C2-F29BC684C9D1}" destId="{BC5DC239-44B8-4862-86E9-D79044DA8683}" srcOrd="0" destOrd="0" presId="urn:microsoft.com/office/officeart/2005/8/layout/orgChart1"/>
    <dgm:cxn modelId="{AD1B6827-3A7D-4088-BF67-7AC62DEA2D35}" srcId="{50E102AE-98D4-4DEE-8FE8-B6263D2BA71B}" destId="{49942531-A98D-41CB-8DCF-5C3133A74C38}" srcOrd="3" destOrd="0" parTransId="{6B6F4D46-6111-45C5-85A0-CCB6650F9109}" sibTransId="{736A4694-EFB4-4BC2-A989-5003DE3B9C35}"/>
    <dgm:cxn modelId="{56443129-8395-4716-8EE0-35E928960813}" srcId="{AC866890-9ED1-4E76-9AB8-EF51D725A828}" destId="{80366984-09B1-492E-BDA9-E0CF1DBB2C7F}" srcOrd="0" destOrd="0" parTransId="{1167ECFB-02CA-48FE-96C0-DCC2599F1F71}" sibTransId="{3D20FDBF-298E-4877-AB6A-63C2B927785F}"/>
    <dgm:cxn modelId="{D4DFA82D-8BAA-477F-B2A8-DCFFD2F6E0D0}" type="presOf" srcId="{A57E18C7-EFDE-464F-BDF4-EB5FB1B98D32}" destId="{8CD79D7F-9D28-4E05-8B35-1CDD7B864A3C}" srcOrd="0" destOrd="0" presId="urn:microsoft.com/office/officeart/2005/8/layout/orgChart1"/>
    <dgm:cxn modelId="{14056231-4E01-4D4C-B533-31FC9ECE1604}" type="presOf" srcId="{62E61092-2290-482A-BB45-63E478436FCD}" destId="{BAFEBB8A-8CE4-4B5A-B68F-10639799FAF9}" srcOrd="1" destOrd="0" presId="urn:microsoft.com/office/officeart/2005/8/layout/orgChart1"/>
    <dgm:cxn modelId="{0B64C033-B951-4893-9803-676705FF917E}" type="presOf" srcId="{5DFD74A6-260A-4AF1-AE70-6586BE010B1F}" destId="{624E30F5-00AF-44FB-9D71-E661B770D37B}" srcOrd="1" destOrd="0" presId="urn:microsoft.com/office/officeart/2005/8/layout/orgChart1"/>
    <dgm:cxn modelId="{A90AAF35-9EE5-4AE9-9A90-E28CCBA22803}" type="presOf" srcId="{B9F5D08C-B8D2-467B-A72A-E8884FB9799E}" destId="{B59721DB-405A-4350-894C-EF5D6CB8EC80}" srcOrd="0" destOrd="0" presId="urn:microsoft.com/office/officeart/2005/8/layout/orgChart1"/>
    <dgm:cxn modelId="{09DB6338-C7B9-4350-BB0B-C892DF14CD18}" type="presOf" srcId="{8FCF9EAE-5EC2-446A-A2A8-2CCE84F50F9F}" destId="{54F4E216-EE1D-48A4-A358-33CCD1407E80}" srcOrd="0" destOrd="0" presId="urn:microsoft.com/office/officeart/2005/8/layout/orgChart1"/>
    <dgm:cxn modelId="{ED53B638-DD3C-4B8F-9F8D-EC47C2157904}" srcId="{50E102AE-98D4-4DEE-8FE8-B6263D2BA71B}" destId="{AC866890-9ED1-4E76-9AB8-EF51D725A828}" srcOrd="2" destOrd="0" parTransId="{1E77F6E5-1B4B-4D6B-A924-715BA600C109}" sibTransId="{6CC21A16-0E6E-4563-B94F-C20AC883CDE9}"/>
    <dgm:cxn modelId="{E42D603D-8F17-4830-8C37-E552EB155E61}" type="presOf" srcId="{C922C2E1-14ED-495F-A5B8-DD0BE44EDCB6}" destId="{C4345F8C-AD9E-4042-BEBE-73377BDE45A2}" srcOrd="0" destOrd="0" presId="urn:microsoft.com/office/officeart/2005/8/layout/orgChart1"/>
    <dgm:cxn modelId="{B897963F-EDB1-4B52-A924-D9B2D4278FD1}" type="presOf" srcId="{80366984-09B1-492E-BDA9-E0CF1DBB2C7F}" destId="{6FCB5F66-3C84-45B3-83DD-97822A56AB58}" srcOrd="1" destOrd="0" presId="urn:microsoft.com/office/officeart/2005/8/layout/orgChart1"/>
    <dgm:cxn modelId="{54FE5040-D5E9-452D-A7B5-19614B0D0E87}" srcId="{49942531-A98D-41CB-8DCF-5C3133A74C38}" destId="{208D84E5-2FDE-4A06-B64D-422A6D415332}" srcOrd="0" destOrd="0" parTransId="{F27C2F5E-E712-4C18-B1C4-243C97F2E004}" sibTransId="{46EA69A4-F9D4-4F79-9118-75DCFAE452EF}"/>
    <dgm:cxn modelId="{4454BB40-638D-45F4-8E64-E91807D8E61D}" type="presOf" srcId="{084245F7-C59E-40A8-948F-D3FFF34617D6}" destId="{BCECEF92-4393-4D77-825B-0595193B7B22}" srcOrd="1" destOrd="0" presId="urn:microsoft.com/office/officeart/2005/8/layout/orgChart1"/>
    <dgm:cxn modelId="{3AEF4F65-CA68-458F-98CD-829BA7324AF2}" type="presOf" srcId="{57901376-8E63-4350-BB59-06DD591DDC80}" destId="{C49B5580-7630-457C-B559-98A23AAE3B0A}" srcOrd="0" destOrd="0" presId="urn:microsoft.com/office/officeart/2005/8/layout/orgChart1"/>
    <dgm:cxn modelId="{5E2D2F69-CD9E-43F4-BF67-A95E95876C7E}" srcId="{380527C7-7398-40DD-91C2-F29BC684C9D1}" destId="{AD9B66F8-C9C7-4ED2-84C9-1AEF9656DD96}" srcOrd="1" destOrd="0" parTransId="{B9F5D08C-B8D2-467B-A72A-E8884FB9799E}" sibTransId="{AE2DE8F5-FB6D-4803-A1D0-0CE18A669D5B}"/>
    <dgm:cxn modelId="{32723E49-D89A-4B4C-9277-47B21F1F3581}" srcId="{380527C7-7398-40DD-91C2-F29BC684C9D1}" destId="{30E0C5E4-1D6B-4FA4-8850-508D05B14312}" srcOrd="0" destOrd="0" parTransId="{D7C44750-7BA1-49B3-9A13-8E67B56556BD}" sibTransId="{72F1E881-D5AC-4AA1-90D6-B044A1674592}"/>
    <dgm:cxn modelId="{ED254D49-B136-47DF-A3BA-DE5724D7F377}" type="presOf" srcId="{AC866890-9ED1-4E76-9AB8-EF51D725A828}" destId="{F52AA509-7DB9-4FB9-BFF8-57E0DA93772C}" srcOrd="1" destOrd="0" presId="urn:microsoft.com/office/officeart/2005/8/layout/orgChart1"/>
    <dgm:cxn modelId="{EC62CC69-09E2-4581-82B2-F2EC3539416B}" type="presOf" srcId="{950D29DA-B046-469E-81AA-2C549214583E}" destId="{3D01580B-30C2-474C-ABA8-B744C2907D6C}" srcOrd="0" destOrd="0" presId="urn:microsoft.com/office/officeart/2005/8/layout/orgChart1"/>
    <dgm:cxn modelId="{9F1FC24C-20FE-4FFB-92C2-E9626B0014DB}" type="presOf" srcId="{D7C44750-7BA1-49B3-9A13-8E67B56556BD}" destId="{695BEDF9-B7CA-41C3-AE5D-92DBECCA297E}" srcOrd="0" destOrd="0" presId="urn:microsoft.com/office/officeart/2005/8/layout/orgChart1"/>
    <dgm:cxn modelId="{0829204D-A04F-47AB-8A20-7C5B68310A09}" srcId="{50E102AE-98D4-4DEE-8FE8-B6263D2BA71B}" destId="{3225D03E-8ACE-4932-BD31-BE563FE0A5DA}" srcOrd="5" destOrd="0" parTransId="{E6174282-169D-4491-8845-15EB6266FCAD}" sibTransId="{760D1D3D-6049-409F-8148-261E290551EA}"/>
    <dgm:cxn modelId="{9830786D-7FC2-4148-9662-994C6AF7A546}" srcId="{50E102AE-98D4-4DEE-8FE8-B6263D2BA71B}" destId="{084245F7-C59E-40A8-948F-D3FFF34617D6}" srcOrd="6" destOrd="0" parTransId="{B83175AC-13C9-47E7-9712-62FD789875BD}" sibTransId="{BBC1657C-2B11-4050-A8EF-CD7215B33239}"/>
    <dgm:cxn modelId="{B9A1104E-A1B2-49D2-84D9-E31C2F5C6DF5}" type="presOf" srcId="{6B7C7349-815A-4F77-ADBA-4C8EFF7E728E}" destId="{001F541E-4BFD-4238-8F61-E992B9EA80B1}" srcOrd="0" destOrd="0" presId="urn:microsoft.com/office/officeart/2005/8/layout/orgChart1"/>
    <dgm:cxn modelId="{100E5671-7DF5-4560-9010-6A3CDFB7F797}" type="presOf" srcId="{2554379D-3501-47DC-A1E1-FB51135F8EA8}" destId="{6A5EAAC1-FF96-4092-B619-06979B29D87C}" srcOrd="1" destOrd="0" presId="urn:microsoft.com/office/officeart/2005/8/layout/orgChart1"/>
    <dgm:cxn modelId="{E27F0C52-8985-4E26-885F-DD1088569871}" type="presOf" srcId="{80366984-09B1-492E-BDA9-E0CF1DBB2C7F}" destId="{4755D5C2-2715-43D6-9779-074A7156AAE6}" srcOrd="0" destOrd="0" presId="urn:microsoft.com/office/officeart/2005/8/layout/orgChart1"/>
    <dgm:cxn modelId="{F2CC1252-B95E-41BE-BFBB-F558A081C609}" type="presOf" srcId="{1167ECFB-02CA-48FE-96C0-DCC2599F1F71}" destId="{5F056FC7-FE72-4158-BA4B-A9C40CC70085}" srcOrd="0" destOrd="0" presId="urn:microsoft.com/office/officeart/2005/8/layout/orgChart1"/>
    <dgm:cxn modelId="{62C35553-7117-4411-80E4-6016705B4956}" type="presOf" srcId="{5DFD74A6-260A-4AF1-AE70-6586BE010B1F}" destId="{9C374F32-DDBC-460E-9393-BFC0DC1085BB}" srcOrd="0" destOrd="0" presId="urn:microsoft.com/office/officeart/2005/8/layout/orgChart1"/>
    <dgm:cxn modelId="{BAA0BF73-80B6-46B1-8AA6-8358B30FA7BC}" srcId="{50E102AE-98D4-4DEE-8FE8-B6263D2BA71B}" destId="{950D29DA-B046-469E-81AA-2C549214583E}" srcOrd="7" destOrd="0" parTransId="{7E5EB872-63EA-4344-BCAC-50433478ECA2}" sibTransId="{6086E1DA-D4BF-4E51-846B-7F20AA6E579E}"/>
    <dgm:cxn modelId="{7B0C6554-E3F1-457C-A12F-57A4BAA00B25}" type="presOf" srcId="{E9C64098-7109-4194-965D-43C2D8C9628A}" destId="{070229DF-B38C-46B9-AD43-DCEE7B625481}" srcOrd="1" destOrd="0" presId="urn:microsoft.com/office/officeart/2005/8/layout/orgChart1"/>
    <dgm:cxn modelId="{6480DF54-1E15-4C4D-BB5C-F2507C0BA154}" type="presOf" srcId="{F27C2F5E-E712-4C18-B1C4-243C97F2E004}" destId="{81F17FD8-A010-43FB-AFF2-4504C636BCDC}" srcOrd="0" destOrd="0" presId="urn:microsoft.com/office/officeart/2005/8/layout/orgChart1"/>
    <dgm:cxn modelId="{BB827F75-CA8C-4DB8-8729-D2A1951622BC}" type="presOf" srcId="{30E0C5E4-1D6B-4FA4-8850-508D05B14312}" destId="{EE9E9F0B-AEE9-4CC1-83BC-F88E1D1F459D}" srcOrd="1" destOrd="0" presId="urn:microsoft.com/office/officeart/2005/8/layout/orgChart1"/>
    <dgm:cxn modelId="{3C173779-736C-4D30-B9F3-A307453ABF2F}" type="presOf" srcId="{74D31496-C8B3-4111-ABDA-2C0706488953}" destId="{3A0C2B62-CA10-450E-B903-6A6DB20014A4}" srcOrd="0" destOrd="0" presId="urn:microsoft.com/office/officeart/2005/8/layout/orgChart1"/>
    <dgm:cxn modelId="{BC985979-C2FB-4BFC-9FEE-5EEB0E79DAE4}" type="presOf" srcId="{7E5EB872-63EA-4344-BCAC-50433478ECA2}" destId="{6AAE7B29-C815-4468-96D7-DCE440F1A2C1}" srcOrd="0" destOrd="0" presId="urn:microsoft.com/office/officeart/2005/8/layout/orgChart1"/>
    <dgm:cxn modelId="{5EDC1A5A-C124-4486-8D2A-470517B7A109}" type="presOf" srcId="{C9AFDD25-A2DF-4CD4-9EAD-BB70B49E6B27}" destId="{A66C0A70-4683-43B8-AE42-02278504A75E}" srcOrd="0" destOrd="0" presId="urn:microsoft.com/office/officeart/2005/8/layout/orgChart1"/>
    <dgm:cxn modelId="{6614397B-30D7-4671-8C1E-DDE9BE09AC2F}" type="presOf" srcId="{98F8BEB7-2E8D-4D82-A58C-D021429915EE}" destId="{2D33CB84-E9C5-41C3-ABA7-957A96001A41}" srcOrd="0" destOrd="0" presId="urn:microsoft.com/office/officeart/2005/8/layout/orgChart1"/>
    <dgm:cxn modelId="{28DE1D7C-B727-4C22-A91B-EBCB7A4071A8}" type="presOf" srcId="{289F4E1C-D1DC-4E26-8FDF-278CDF8D3261}" destId="{070A97BE-CCD5-4581-B57E-C914BBB4D825}" srcOrd="0" destOrd="0" presId="urn:microsoft.com/office/officeart/2005/8/layout/orgChart1"/>
    <dgm:cxn modelId="{6D0EA07E-0B21-442A-AE9B-8AB550DE28BA}" srcId="{950D29DA-B046-469E-81AA-2C549214583E}" destId="{62E61092-2290-482A-BB45-63E478436FCD}" srcOrd="1" destOrd="0" parTransId="{C9AFDD25-A2DF-4CD4-9EAD-BB70B49E6B27}" sibTransId="{39433417-D3E4-44E6-BD0E-4A1FD7AD767C}"/>
    <dgm:cxn modelId="{9FCE427F-FC87-4C36-8E48-C4E66C070E12}" type="presOf" srcId="{B83175AC-13C9-47E7-9712-62FD789875BD}" destId="{6C69524E-0933-4884-B594-FE6777A78028}" srcOrd="0" destOrd="0" presId="urn:microsoft.com/office/officeart/2005/8/layout/orgChart1"/>
    <dgm:cxn modelId="{9E2E368A-B109-4579-A01D-13EA2E5CBF67}" srcId="{57901376-8E63-4350-BB59-06DD591DDC80}" destId="{AE916095-B221-47E1-B63B-6E6361F0A896}" srcOrd="0" destOrd="0" parTransId="{C169B227-4007-4B4C-987E-D4ACB3E811D2}" sibTransId="{1042BA6F-FB34-4015-9521-5A4CA98A85FE}"/>
    <dgm:cxn modelId="{E780A58A-76F8-4CFC-B7F6-A5D93E1FEDD5}" type="presOf" srcId="{49942531-A98D-41CB-8DCF-5C3133A74C38}" destId="{A4A32ECC-8ACB-49F2-99F2-57A011562514}" srcOrd="1" destOrd="0" presId="urn:microsoft.com/office/officeart/2005/8/layout/orgChart1"/>
    <dgm:cxn modelId="{58F0D28B-5276-4D41-AE58-78C4EE06CCD0}" type="presOf" srcId="{AD9B66F8-C9C7-4ED2-84C9-1AEF9656DD96}" destId="{88E5BCCD-728F-4E80-9450-0DEB7190C8F8}" srcOrd="1" destOrd="0" presId="urn:microsoft.com/office/officeart/2005/8/layout/orgChart1"/>
    <dgm:cxn modelId="{2E386F92-E963-4E38-A1BA-D4E7FA6D75AD}" srcId="{50E102AE-98D4-4DEE-8FE8-B6263D2BA71B}" destId="{8FCF9EAE-5EC2-446A-A2A8-2CCE84F50F9F}" srcOrd="0" destOrd="0" parTransId="{A57E18C7-EFDE-464F-BDF4-EB5FB1B98D32}" sibTransId="{34261D15-FE8C-4F7A-B243-43A68CAEFFD8}"/>
    <dgm:cxn modelId="{24085192-7794-4A4C-8F00-96300E0AF9C8}" srcId="{950D29DA-B046-469E-81AA-2C549214583E}" destId="{289F4E1C-D1DC-4E26-8FDF-278CDF8D3261}" srcOrd="0" destOrd="0" parTransId="{E3BA0578-9043-4C32-9129-1BCC9A22A1E1}" sibTransId="{B50E7DA3-BC58-4BA6-8595-811AB596DF0C}"/>
    <dgm:cxn modelId="{EB5FF498-2D57-4F38-9BB3-F2A8911838E7}" type="presOf" srcId="{208D84E5-2FDE-4A06-B64D-422A6D415332}" destId="{E99C3A28-D565-4B84-9162-60B5AB791FC5}" srcOrd="0" destOrd="0" presId="urn:microsoft.com/office/officeart/2005/8/layout/orgChart1"/>
    <dgm:cxn modelId="{A7DE6799-5EEF-4736-AD5E-8A66329FBE22}" type="presOf" srcId="{8FCF9EAE-5EC2-446A-A2A8-2CCE84F50F9F}" destId="{D9F12EA7-2FE1-4687-B286-7D48E0A52F26}" srcOrd="1" destOrd="0" presId="urn:microsoft.com/office/officeart/2005/8/layout/orgChart1"/>
    <dgm:cxn modelId="{6293D899-87EA-4F9F-A55A-D27DA075CB7C}" type="presOf" srcId="{E3BA0578-9043-4C32-9129-1BCC9A22A1E1}" destId="{70267236-EA02-4A49-A192-3B0244528F82}" srcOrd="0" destOrd="0" presId="urn:microsoft.com/office/officeart/2005/8/layout/orgChart1"/>
    <dgm:cxn modelId="{6A770DA0-3B35-472D-AA60-5FA3F57E69D5}" srcId="{50E102AE-98D4-4DEE-8FE8-B6263D2BA71B}" destId="{380527C7-7398-40DD-91C2-F29BC684C9D1}" srcOrd="4" destOrd="0" parTransId="{DACCE623-D652-4BE4-881E-7F5147032BEE}" sibTransId="{D11EFC5D-99C9-4D75-9B25-72CD68E7F8A1}"/>
    <dgm:cxn modelId="{7913DAA1-7845-48A7-8F87-83335C829C2F}" type="presOf" srcId="{3225D03E-8ACE-4932-BD31-BE563FE0A5DA}" destId="{0157E2EB-80BD-4F86-B3AD-58899D26F950}" srcOrd="0" destOrd="0" presId="urn:microsoft.com/office/officeart/2005/8/layout/orgChart1"/>
    <dgm:cxn modelId="{3AF3BAAB-8FA9-4A13-B78E-2DA781FCC970}" type="presOf" srcId="{E9C64098-7109-4194-965D-43C2D8C9628A}" destId="{7B80421F-6411-4465-B341-C1A440D63C75}" srcOrd="0" destOrd="0" presId="urn:microsoft.com/office/officeart/2005/8/layout/orgChart1"/>
    <dgm:cxn modelId="{73C579AC-21C7-4A31-8323-954D6025FA97}" type="presOf" srcId="{084245F7-C59E-40A8-948F-D3FFF34617D6}" destId="{2B537AC0-E32A-44E3-85F6-34153DE86F27}" srcOrd="0" destOrd="0" presId="urn:microsoft.com/office/officeart/2005/8/layout/orgChart1"/>
    <dgm:cxn modelId="{3C987AAC-B6F2-4CF1-B83E-4F751DC8FD81}" type="presOf" srcId="{3225D03E-8ACE-4932-BD31-BE563FE0A5DA}" destId="{218134D4-E4D1-41FD-883A-2A56082750B3}" srcOrd="1" destOrd="0" presId="urn:microsoft.com/office/officeart/2005/8/layout/orgChart1"/>
    <dgm:cxn modelId="{0CACECAE-1F4F-4875-8A08-AAA1C4F45A5D}" type="presOf" srcId="{30E0C5E4-1D6B-4FA4-8850-508D05B14312}" destId="{EC56EF4F-D0DE-4F65-B2BF-BCEC50C7FE04}" srcOrd="0" destOrd="0" presId="urn:microsoft.com/office/officeart/2005/8/layout/orgChart1"/>
    <dgm:cxn modelId="{291ADEB4-EA78-4E71-98C5-809BB12FBDE1}" type="presOf" srcId="{50E102AE-98D4-4DEE-8FE8-B6263D2BA71B}" destId="{CED523E7-8103-4E07-886C-800F7BF015D7}" srcOrd="0" destOrd="0" presId="urn:microsoft.com/office/officeart/2005/8/layout/orgChart1"/>
    <dgm:cxn modelId="{72532AB9-064C-4DE3-B276-D007207242B7}" type="presOf" srcId="{49942531-A98D-41CB-8DCF-5C3133A74C38}" destId="{592E8C6C-CE75-4D8F-81C8-372CA13F137C}" srcOrd="0" destOrd="0" presId="urn:microsoft.com/office/officeart/2005/8/layout/orgChart1"/>
    <dgm:cxn modelId="{53F031BE-D999-4CDE-ABBF-01234B77171B}" type="presOf" srcId="{1E77F6E5-1B4B-4D6B-A924-715BA600C109}" destId="{C4CD87C0-BA27-468E-8F28-8299645BA07C}" srcOrd="0" destOrd="0" presId="urn:microsoft.com/office/officeart/2005/8/layout/orgChart1"/>
    <dgm:cxn modelId="{0AACB0CA-868D-4D8B-8DAB-55862287407F}" type="presOf" srcId="{DACD3E55-8756-40DC-874D-C0CF3D1B6767}" destId="{05A62DAF-217B-4716-874D-2B4B2A6AD822}" srcOrd="0" destOrd="0" presId="urn:microsoft.com/office/officeart/2005/8/layout/orgChart1"/>
    <dgm:cxn modelId="{4411E6CF-A3B7-414F-B621-63AEB83017E4}" srcId="{3225D03E-8ACE-4932-BD31-BE563FE0A5DA}" destId="{5DFD74A6-260A-4AF1-AE70-6586BE010B1F}" srcOrd="0" destOrd="0" parTransId="{74D31496-C8B3-4111-ABDA-2C0706488953}" sibTransId="{7AC74A3B-5735-43B6-9F01-1145B9DB4ED0}"/>
    <dgm:cxn modelId="{E322F1CF-47CC-4827-AF25-95CBD4C752E5}" type="presOf" srcId="{380527C7-7398-40DD-91C2-F29BC684C9D1}" destId="{C9E2D95A-18A6-4C78-BDE8-E750EDD09C83}" srcOrd="1" destOrd="0" presId="urn:microsoft.com/office/officeart/2005/8/layout/orgChart1"/>
    <dgm:cxn modelId="{64A523D2-1645-4B29-A11A-119723B4DA9C}" type="presOf" srcId="{98F8BEB7-2E8D-4D82-A58C-D021429915EE}" destId="{01F50028-5A9D-496F-96D0-83F4228F50BD}" srcOrd="1" destOrd="0" presId="urn:microsoft.com/office/officeart/2005/8/layout/orgChart1"/>
    <dgm:cxn modelId="{2798C8D7-841B-4DDD-A393-6C760E478F3A}" type="presOf" srcId="{DACCE623-D652-4BE4-881E-7F5147032BEE}" destId="{DA8499BA-9B49-4D25-B7F4-CA46F599161B}" srcOrd="0" destOrd="0" presId="urn:microsoft.com/office/officeart/2005/8/layout/orgChart1"/>
    <dgm:cxn modelId="{717EC4D9-C38A-4341-83F8-00B516F5B8FE}" type="presOf" srcId="{AD9B66F8-C9C7-4ED2-84C9-1AEF9656DD96}" destId="{2D9371AB-9F1C-438E-AE1F-F6F6AA392256}" srcOrd="0" destOrd="0" presId="urn:microsoft.com/office/officeart/2005/8/layout/orgChart1"/>
    <dgm:cxn modelId="{7B0E51DD-B4A0-49E9-A11C-9BB87CD8CAB9}" type="presOf" srcId="{50E102AE-98D4-4DEE-8FE8-B6263D2BA71B}" destId="{EE680C29-EE8B-4FAA-81E4-E42458D2CE31}" srcOrd="1" destOrd="0" presId="urn:microsoft.com/office/officeart/2005/8/layout/orgChart1"/>
    <dgm:cxn modelId="{782749DF-6F49-4604-8A3D-309003AF1C04}" srcId="{50E102AE-98D4-4DEE-8FE8-B6263D2BA71B}" destId="{E9C64098-7109-4194-965D-43C2D8C9628A}" srcOrd="8" destOrd="0" parTransId="{4086FD15-B37A-4C03-9695-F84FA1AFE5C2}" sibTransId="{8BC3E858-2849-4168-8363-87F424470BAB}"/>
    <dgm:cxn modelId="{576A2CEB-39B8-45B2-A423-3AA41BC25617}" type="presOf" srcId="{950D29DA-B046-469E-81AA-2C549214583E}" destId="{84C7DBA4-7F57-4EDB-9F63-9E8B4015A55C}" srcOrd="1" destOrd="0" presId="urn:microsoft.com/office/officeart/2005/8/layout/orgChart1"/>
    <dgm:cxn modelId="{BCEE79EE-BBF6-4F2D-AF0F-8B236AD8999D}" type="presOf" srcId="{F84B7005-1D4B-4675-9069-1394CA151138}" destId="{AEA61B2F-F0E5-43CC-9E45-C6BF22983C37}" srcOrd="0" destOrd="0" presId="urn:microsoft.com/office/officeart/2005/8/layout/orgChart1"/>
    <dgm:cxn modelId="{C806EDEF-28B6-4BEA-A22A-56F33FC586B7}" type="presOf" srcId="{AE916095-B221-47E1-B63B-6E6361F0A896}" destId="{D381556E-A50F-4426-855D-B318B467BD8D}" srcOrd="1" destOrd="0" presId="urn:microsoft.com/office/officeart/2005/8/layout/orgChart1"/>
    <dgm:cxn modelId="{B57CD2F1-0CC6-4E37-A4F1-E0BC614DDC27}" type="presOf" srcId="{DACD3E55-8756-40DC-874D-C0CF3D1B6767}" destId="{F15FBE85-4388-4BC9-86B3-F76F432FA8F8}" srcOrd="1" destOrd="0" presId="urn:microsoft.com/office/officeart/2005/8/layout/orgChart1"/>
    <dgm:cxn modelId="{21881EF2-615F-4D49-A6C4-98A53D2F73BD}" type="presOf" srcId="{4086FD15-B37A-4C03-9695-F84FA1AFE5C2}" destId="{29B277B9-FB59-44AA-BFEF-208BE5116F75}" srcOrd="0" destOrd="0" presId="urn:microsoft.com/office/officeart/2005/8/layout/orgChart1"/>
    <dgm:cxn modelId="{A16F91F5-38C2-4AEB-B660-52CC0A5A189A}" type="presOf" srcId="{289F4E1C-D1DC-4E26-8FDF-278CDF8D3261}" destId="{89144E38-6412-45E7-9065-765E2E03E71B}" srcOrd="1" destOrd="0" presId="urn:microsoft.com/office/officeart/2005/8/layout/orgChart1"/>
    <dgm:cxn modelId="{617089F7-3FA4-4BA6-A81B-B17C69C69B07}" srcId="{50E102AE-98D4-4DEE-8FE8-B6263D2BA71B}" destId="{2554379D-3501-47DC-A1E1-FB51135F8EA8}" srcOrd="9" destOrd="0" parTransId="{F84B7005-1D4B-4675-9069-1394CA151138}" sibTransId="{7FB95562-04BC-40A8-BFB4-7064EE6E8C16}"/>
    <dgm:cxn modelId="{75BF5FF9-3FEA-460C-9BD7-5E362B7EC9FF}" type="presOf" srcId="{2554379D-3501-47DC-A1E1-FB51135F8EA8}" destId="{3B226FFB-B60C-41C7-80E5-02D2826EB476}" srcOrd="0" destOrd="0" presId="urn:microsoft.com/office/officeart/2005/8/layout/orgChart1"/>
    <dgm:cxn modelId="{FB0F91F9-EE51-4BD4-8DB3-699D4C581A79}" type="presOf" srcId="{E6174282-169D-4491-8845-15EB6266FCAD}" destId="{93FB9117-3DB8-4E2E-B919-923040EFFC34}" srcOrd="0" destOrd="0" presId="urn:microsoft.com/office/officeart/2005/8/layout/orgChart1"/>
    <dgm:cxn modelId="{362E36FE-2915-40EA-8D17-796EFD7CA17A}" type="presOf" srcId="{6B6F4D46-6111-45C5-85A0-CCB6650F9109}" destId="{6FA867F3-42A1-4FA0-95E9-52DA70E6B57B}" srcOrd="0" destOrd="0" presId="urn:microsoft.com/office/officeart/2005/8/layout/orgChart1"/>
    <dgm:cxn modelId="{CC50BDFF-9BBE-4992-89E8-41231445EE92}" srcId="{57901376-8E63-4350-BB59-06DD591DDC80}" destId="{50E102AE-98D4-4DEE-8FE8-B6263D2BA71B}" srcOrd="1" destOrd="0" parTransId="{93062913-2DD0-455E-A0D4-9715A588B55D}" sibTransId="{CEE6E785-9313-4163-92DA-676DCC19A589}"/>
    <dgm:cxn modelId="{A35F1DB7-2F58-4797-BB3C-16B2475DD035}" type="presParOf" srcId="{C49B5580-7630-457C-B559-98A23AAE3B0A}" destId="{14E69F18-D3B4-48DA-8E98-0CFA5A88B278}" srcOrd="0" destOrd="0" presId="urn:microsoft.com/office/officeart/2005/8/layout/orgChart1"/>
    <dgm:cxn modelId="{83B3F5DE-01F8-4DBA-8022-E89F9AF8B7F5}" type="presParOf" srcId="{14E69F18-D3B4-48DA-8E98-0CFA5A88B278}" destId="{70AB7A2E-FF64-4E99-901E-91C60FA440EF}" srcOrd="0" destOrd="0" presId="urn:microsoft.com/office/officeart/2005/8/layout/orgChart1"/>
    <dgm:cxn modelId="{BAA71EBB-70F2-4A75-A316-EF25BB83058B}" type="presParOf" srcId="{70AB7A2E-FF64-4E99-901E-91C60FA440EF}" destId="{4B4660E4-D1B1-4DDD-ACDC-746C766388D3}" srcOrd="0" destOrd="0" presId="urn:microsoft.com/office/officeart/2005/8/layout/orgChart1"/>
    <dgm:cxn modelId="{C005F0A7-1C0F-4B75-A006-F0273F5079FD}" type="presParOf" srcId="{70AB7A2E-FF64-4E99-901E-91C60FA440EF}" destId="{D381556E-A50F-4426-855D-B318B467BD8D}" srcOrd="1" destOrd="0" presId="urn:microsoft.com/office/officeart/2005/8/layout/orgChart1"/>
    <dgm:cxn modelId="{6252FFB3-AD39-455F-9FA7-596A59BCD75B}" type="presParOf" srcId="{14E69F18-D3B4-48DA-8E98-0CFA5A88B278}" destId="{3E212AF6-1014-44DB-828A-24C84ECC2269}" srcOrd="1" destOrd="0" presId="urn:microsoft.com/office/officeart/2005/8/layout/orgChart1"/>
    <dgm:cxn modelId="{5C55C8D2-D6A0-4725-86FE-84EAC758BFF0}" type="presParOf" srcId="{14E69F18-D3B4-48DA-8E98-0CFA5A88B278}" destId="{C3783A84-C78E-4ED3-B53F-280A1C38D691}" srcOrd="2" destOrd="0" presId="urn:microsoft.com/office/officeart/2005/8/layout/orgChart1"/>
    <dgm:cxn modelId="{556E2FEE-F59A-4224-94F9-8ED903565535}" type="presParOf" srcId="{C49B5580-7630-457C-B559-98A23AAE3B0A}" destId="{1796C075-EEB3-4604-93F1-A46382E5C15E}" srcOrd="1" destOrd="0" presId="urn:microsoft.com/office/officeart/2005/8/layout/orgChart1"/>
    <dgm:cxn modelId="{894FE2FF-1BF0-4563-A059-7296E2A2414D}" type="presParOf" srcId="{1796C075-EEB3-4604-93F1-A46382E5C15E}" destId="{C5D971A9-DD54-48EF-B488-03492F43DD81}" srcOrd="0" destOrd="0" presId="urn:microsoft.com/office/officeart/2005/8/layout/orgChart1"/>
    <dgm:cxn modelId="{2DFD9734-208E-46F4-97E6-0E22DD1AC272}" type="presParOf" srcId="{C5D971A9-DD54-48EF-B488-03492F43DD81}" destId="{CED523E7-8103-4E07-886C-800F7BF015D7}" srcOrd="0" destOrd="0" presId="urn:microsoft.com/office/officeart/2005/8/layout/orgChart1"/>
    <dgm:cxn modelId="{7F4D4013-A4C5-4F2F-B520-1E18FA5B28CF}" type="presParOf" srcId="{C5D971A9-DD54-48EF-B488-03492F43DD81}" destId="{EE680C29-EE8B-4FAA-81E4-E42458D2CE31}" srcOrd="1" destOrd="0" presId="urn:microsoft.com/office/officeart/2005/8/layout/orgChart1"/>
    <dgm:cxn modelId="{489E1BFF-B754-4558-A5DC-5FD7C96D0445}" type="presParOf" srcId="{1796C075-EEB3-4604-93F1-A46382E5C15E}" destId="{510733FC-4C19-4FE9-B4F1-8F3EBF6507B7}" srcOrd="1" destOrd="0" presId="urn:microsoft.com/office/officeart/2005/8/layout/orgChart1"/>
    <dgm:cxn modelId="{D0E29DF1-86D5-4793-BD50-6AFB896B47F1}" type="presParOf" srcId="{510733FC-4C19-4FE9-B4F1-8F3EBF6507B7}" destId="{C4345F8C-AD9E-4042-BEBE-73377BDE45A2}" srcOrd="0" destOrd="0" presId="urn:microsoft.com/office/officeart/2005/8/layout/orgChart1"/>
    <dgm:cxn modelId="{F08E22C5-BB7F-4984-B290-42560F31C1BD}" type="presParOf" srcId="{510733FC-4C19-4FE9-B4F1-8F3EBF6507B7}" destId="{6EBFE141-DA60-4ACD-99C1-98A80D985F8F}" srcOrd="1" destOrd="0" presId="urn:microsoft.com/office/officeart/2005/8/layout/orgChart1"/>
    <dgm:cxn modelId="{6750F173-6C17-46C9-886A-5590C70A28A4}" type="presParOf" srcId="{6EBFE141-DA60-4ACD-99C1-98A80D985F8F}" destId="{9F081964-3ED3-46C3-88BA-431C770EDA7B}" srcOrd="0" destOrd="0" presId="urn:microsoft.com/office/officeart/2005/8/layout/orgChart1"/>
    <dgm:cxn modelId="{96077A71-060E-497D-BE3C-38EE0CC84178}" type="presParOf" srcId="{9F081964-3ED3-46C3-88BA-431C770EDA7B}" destId="{2D33CB84-E9C5-41C3-ABA7-957A96001A41}" srcOrd="0" destOrd="0" presId="urn:microsoft.com/office/officeart/2005/8/layout/orgChart1"/>
    <dgm:cxn modelId="{265F2898-AD84-4918-A4A6-B7F98BA1BCF1}" type="presParOf" srcId="{9F081964-3ED3-46C3-88BA-431C770EDA7B}" destId="{01F50028-5A9D-496F-96D0-83F4228F50BD}" srcOrd="1" destOrd="0" presId="urn:microsoft.com/office/officeart/2005/8/layout/orgChart1"/>
    <dgm:cxn modelId="{81EBFF72-89CB-4F6B-998A-2229245779C4}" type="presParOf" srcId="{6EBFE141-DA60-4ACD-99C1-98A80D985F8F}" destId="{9EC0486E-6B44-4D77-8D6A-FA960D6D2234}" srcOrd="1" destOrd="0" presId="urn:microsoft.com/office/officeart/2005/8/layout/orgChart1"/>
    <dgm:cxn modelId="{34935353-A049-4EBC-8F04-C14B857A4016}" type="presParOf" srcId="{6EBFE141-DA60-4ACD-99C1-98A80D985F8F}" destId="{E0F527C8-2CFF-4081-9530-C32185BBC5D2}" srcOrd="2" destOrd="0" presId="urn:microsoft.com/office/officeart/2005/8/layout/orgChart1"/>
    <dgm:cxn modelId="{38D7A9C2-F0D6-4F83-9FC7-CC54A6B0094B}" type="presParOf" srcId="{510733FC-4C19-4FE9-B4F1-8F3EBF6507B7}" destId="{C4CD87C0-BA27-468E-8F28-8299645BA07C}" srcOrd="2" destOrd="0" presId="urn:microsoft.com/office/officeart/2005/8/layout/orgChart1"/>
    <dgm:cxn modelId="{0BAFBEAC-72B6-49CF-91B6-A758167F53AA}" type="presParOf" srcId="{510733FC-4C19-4FE9-B4F1-8F3EBF6507B7}" destId="{DEF71C79-8F12-4782-8348-2CB52A225232}" srcOrd="3" destOrd="0" presId="urn:microsoft.com/office/officeart/2005/8/layout/orgChart1"/>
    <dgm:cxn modelId="{A02A3BC0-3F9C-4B4F-B8CB-C44A279F7B58}" type="presParOf" srcId="{DEF71C79-8F12-4782-8348-2CB52A225232}" destId="{8142C14B-3233-42ED-9877-154B98848182}" srcOrd="0" destOrd="0" presId="urn:microsoft.com/office/officeart/2005/8/layout/orgChart1"/>
    <dgm:cxn modelId="{106920B9-C882-4426-9A52-D90E72E42526}" type="presParOf" srcId="{8142C14B-3233-42ED-9877-154B98848182}" destId="{0107A3B3-AFA4-40D3-A539-8DC0FD29E277}" srcOrd="0" destOrd="0" presId="urn:microsoft.com/office/officeart/2005/8/layout/orgChart1"/>
    <dgm:cxn modelId="{053D8E01-40DA-448A-B180-99E738B4EBD9}" type="presParOf" srcId="{8142C14B-3233-42ED-9877-154B98848182}" destId="{F52AA509-7DB9-4FB9-BFF8-57E0DA93772C}" srcOrd="1" destOrd="0" presId="urn:microsoft.com/office/officeart/2005/8/layout/orgChart1"/>
    <dgm:cxn modelId="{FB5BB8CA-B3A6-4709-9624-3D908C1F7C80}" type="presParOf" srcId="{DEF71C79-8F12-4782-8348-2CB52A225232}" destId="{4265B077-7DE0-467B-88E3-62921774C846}" srcOrd="1" destOrd="0" presId="urn:microsoft.com/office/officeart/2005/8/layout/orgChart1"/>
    <dgm:cxn modelId="{BE276D2E-E485-4A5B-9E5B-8366DE8AD3C0}" type="presParOf" srcId="{4265B077-7DE0-467B-88E3-62921774C846}" destId="{5F056FC7-FE72-4158-BA4B-A9C40CC70085}" srcOrd="0" destOrd="0" presId="urn:microsoft.com/office/officeart/2005/8/layout/orgChart1"/>
    <dgm:cxn modelId="{AE363FF0-0EF4-46BB-B29F-2454C8941A1D}" type="presParOf" srcId="{4265B077-7DE0-467B-88E3-62921774C846}" destId="{EAE52F39-AC9E-41F0-9FF0-B48C214CC2A3}" srcOrd="1" destOrd="0" presId="urn:microsoft.com/office/officeart/2005/8/layout/orgChart1"/>
    <dgm:cxn modelId="{2411CD6D-2308-49BD-86FC-BA13D4CEC9CF}" type="presParOf" srcId="{EAE52F39-AC9E-41F0-9FF0-B48C214CC2A3}" destId="{11EECCCD-AF4A-452D-B804-88D5C468401C}" srcOrd="0" destOrd="0" presId="urn:microsoft.com/office/officeart/2005/8/layout/orgChart1"/>
    <dgm:cxn modelId="{1F8B340B-FD94-4D1C-A3C8-B5A9B76D51CC}" type="presParOf" srcId="{11EECCCD-AF4A-452D-B804-88D5C468401C}" destId="{4755D5C2-2715-43D6-9779-074A7156AAE6}" srcOrd="0" destOrd="0" presId="urn:microsoft.com/office/officeart/2005/8/layout/orgChart1"/>
    <dgm:cxn modelId="{752C2143-C768-45A0-A219-18BD1CBB2329}" type="presParOf" srcId="{11EECCCD-AF4A-452D-B804-88D5C468401C}" destId="{6FCB5F66-3C84-45B3-83DD-97822A56AB58}" srcOrd="1" destOrd="0" presId="urn:microsoft.com/office/officeart/2005/8/layout/orgChart1"/>
    <dgm:cxn modelId="{F81E4241-7BCF-4C9B-80E7-725A14588D8E}" type="presParOf" srcId="{EAE52F39-AC9E-41F0-9FF0-B48C214CC2A3}" destId="{3C288E48-BF5E-4C5A-AFCB-1072D89693B3}" srcOrd="1" destOrd="0" presId="urn:microsoft.com/office/officeart/2005/8/layout/orgChart1"/>
    <dgm:cxn modelId="{D9282095-AE6E-4FEE-8CD3-EAAEB44946A8}" type="presParOf" srcId="{EAE52F39-AC9E-41F0-9FF0-B48C214CC2A3}" destId="{4CB8E545-8E7F-462D-9053-418FADD5AD23}" srcOrd="2" destOrd="0" presId="urn:microsoft.com/office/officeart/2005/8/layout/orgChart1"/>
    <dgm:cxn modelId="{F3BBAF79-50A2-4B3A-91C4-36CF379872E9}" type="presParOf" srcId="{DEF71C79-8F12-4782-8348-2CB52A225232}" destId="{219B1C28-EE99-4A78-AFAB-C0EE09A7BA6C}" srcOrd="2" destOrd="0" presId="urn:microsoft.com/office/officeart/2005/8/layout/orgChart1"/>
    <dgm:cxn modelId="{B19B1E1D-2D70-434B-899B-08DEF378F2CF}" type="presParOf" srcId="{510733FC-4C19-4FE9-B4F1-8F3EBF6507B7}" destId="{6FA867F3-42A1-4FA0-95E9-52DA70E6B57B}" srcOrd="4" destOrd="0" presId="urn:microsoft.com/office/officeart/2005/8/layout/orgChart1"/>
    <dgm:cxn modelId="{E6140AF4-17BE-4E3A-85C2-CB32402F0C91}" type="presParOf" srcId="{510733FC-4C19-4FE9-B4F1-8F3EBF6507B7}" destId="{35267DF8-9569-4577-BAA7-BDF1D77A6EC1}" srcOrd="5" destOrd="0" presId="urn:microsoft.com/office/officeart/2005/8/layout/orgChart1"/>
    <dgm:cxn modelId="{60054A60-DA00-4E5B-B3B7-E0EF89DB4603}" type="presParOf" srcId="{35267DF8-9569-4577-BAA7-BDF1D77A6EC1}" destId="{56B04D21-AB5E-4673-AB06-E14AFC1053FA}" srcOrd="0" destOrd="0" presId="urn:microsoft.com/office/officeart/2005/8/layout/orgChart1"/>
    <dgm:cxn modelId="{AFEEE160-F756-4568-958F-3EC0E86F6F91}" type="presParOf" srcId="{56B04D21-AB5E-4673-AB06-E14AFC1053FA}" destId="{592E8C6C-CE75-4D8F-81C8-372CA13F137C}" srcOrd="0" destOrd="0" presId="urn:microsoft.com/office/officeart/2005/8/layout/orgChart1"/>
    <dgm:cxn modelId="{85F0732B-5416-49EB-A81E-70159142ED51}" type="presParOf" srcId="{56B04D21-AB5E-4673-AB06-E14AFC1053FA}" destId="{A4A32ECC-8ACB-49F2-99F2-57A011562514}" srcOrd="1" destOrd="0" presId="urn:microsoft.com/office/officeart/2005/8/layout/orgChart1"/>
    <dgm:cxn modelId="{2DE800CC-A51E-47F3-9F20-87F59F8B9D6F}" type="presParOf" srcId="{35267DF8-9569-4577-BAA7-BDF1D77A6EC1}" destId="{72C764E9-2939-49E2-8E98-2C2642DA35A1}" srcOrd="1" destOrd="0" presId="urn:microsoft.com/office/officeart/2005/8/layout/orgChart1"/>
    <dgm:cxn modelId="{67747BA7-7627-4235-B579-8F9C97C0642E}" type="presParOf" srcId="{72C764E9-2939-49E2-8E98-2C2642DA35A1}" destId="{81F17FD8-A010-43FB-AFF2-4504C636BCDC}" srcOrd="0" destOrd="0" presId="urn:microsoft.com/office/officeart/2005/8/layout/orgChart1"/>
    <dgm:cxn modelId="{36C8DE0F-503A-469B-8CF4-095DFE03F973}" type="presParOf" srcId="{72C764E9-2939-49E2-8E98-2C2642DA35A1}" destId="{302F670E-4DBA-4E38-8BD8-23C61ACECEE1}" srcOrd="1" destOrd="0" presId="urn:microsoft.com/office/officeart/2005/8/layout/orgChart1"/>
    <dgm:cxn modelId="{115E0EEF-6B88-42A7-9981-50EEBD474F39}" type="presParOf" srcId="{302F670E-4DBA-4E38-8BD8-23C61ACECEE1}" destId="{2D34FFEA-6E32-4216-913A-687EB00F5195}" srcOrd="0" destOrd="0" presId="urn:microsoft.com/office/officeart/2005/8/layout/orgChart1"/>
    <dgm:cxn modelId="{D8154F37-0873-4D6D-909F-85EA64A8EA64}" type="presParOf" srcId="{2D34FFEA-6E32-4216-913A-687EB00F5195}" destId="{E99C3A28-D565-4B84-9162-60B5AB791FC5}" srcOrd="0" destOrd="0" presId="urn:microsoft.com/office/officeart/2005/8/layout/orgChart1"/>
    <dgm:cxn modelId="{49D08C43-CF0C-4245-83D1-D0AC5F3276DA}" type="presParOf" srcId="{2D34FFEA-6E32-4216-913A-687EB00F5195}" destId="{31F96D2F-CEF3-46C1-B7B4-22DEF6FC1B1D}" srcOrd="1" destOrd="0" presId="urn:microsoft.com/office/officeart/2005/8/layout/orgChart1"/>
    <dgm:cxn modelId="{95F297CC-7A15-4E96-873E-22F797F1A2F4}" type="presParOf" srcId="{302F670E-4DBA-4E38-8BD8-23C61ACECEE1}" destId="{97F55C2A-DCE5-4580-B921-700D4ACEF7A9}" srcOrd="1" destOrd="0" presId="urn:microsoft.com/office/officeart/2005/8/layout/orgChart1"/>
    <dgm:cxn modelId="{83224B5B-9EBA-4CE3-A607-56D0E137F24E}" type="presParOf" srcId="{302F670E-4DBA-4E38-8BD8-23C61ACECEE1}" destId="{4F7DD2EC-1861-4727-B281-7C00E21D09F9}" srcOrd="2" destOrd="0" presId="urn:microsoft.com/office/officeart/2005/8/layout/orgChart1"/>
    <dgm:cxn modelId="{D0D4E2BE-74BA-4ECA-AC8A-144C8389BE1F}" type="presParOf" srcId="{35267DF8-9569-4577-BAA7-BDF1D77A6EC1}" destId="{201D8E29-3E36-4DA6-8C73-6FE1B3C9091C}" srcOrd="2" destOrd="0" presId="urn:microsoft.com/office/officeart/2005/8/layout/orgChart1"/>
    <dgm:cxn modelId="{953A9A82-D024-4E60-855B-886FB1313159}" type="presParOf" srcId="{510733FC-4C19-4FE9-B4F1-8F3EBF6507B7}" destId="{DA8499BA-9B49-4D25-B7F4-CA46F599161B}" srcOrd="6" destOrd="0" presId="urn:microsoft.com/office/officeart/2005/8/layout/orgChart1"/>
    <dgm:cxn modelId="{19B113C0-1E46-43E4-8C42-1238AB197CA4}" type="presParOf" srcId="{510733FC-4C19-4FE9-B4F1-8F3EBF6507B7}" destId="{38D536E9-3BB4-46C6-B239-52DE9EA8BC57}" srcOrd="7" destOrd="0" presId="urn:microsoft.com/office/officeart/2005/8/layout/orgChart1"/>
    <dgm:cxn modelId="{F81F86AE-503C-4D68-A1FD-BE9058B1C791}" type="presParOf" srcId="{38D536E9-3BB4-46C6-B239-52DE9EA8BC57}" destId="{3E2CA5C2-4A83-4D3C-A473-D956619328E6}" srcOrd="0" destOrd="0" presId="urn:microsoft.com/office/officeart/2005/8/layout/orgChart1"/>
    <dgm:cxn modelId="{61704272-8CCC-4414-B32D-62E431E78290}" type="presParOf" srcId="{3E2CA5C2-4A83-4D3C-A473-D956619328E6}" destId="{BC5DC239-44B8-4862-86E9-D79044DA8683}" srcOrd="0" destOrd="0" presId="urn:microsoft.com/office/officeart/2005/8/layout/orgChart1"/>
    <dgm:cxn modelId="{56B21770-4C0A-44A0-A79C-139C6B9A4B24}" type="presParOf" srcId="{3E2CA5C2-4A83-4D3C-A473-D956619328E6}" destId="{C9E2D95A-18A6-4C78-BDE8-E750EDD09C83}" srcOrd="1" destOrd="0" presId="urn:microsoft.com/office/officeart/2005/8/layout/orgChart1"/>
    <dgm:cxn modelId="{A141CD6F-0D26-49A1-B9E1-A376276CC657}" type="presParOf" srcId="{38D536E9-3BB4-46C6-B239-52DE9EA8BC57}" destId="{5599CD1C-B2E3-48E3-8389-492A81EA73F1}" srcOrd="1" destOrd="0" presId="urn:microsoft.com/office/officeart/2005/8/layout/orgChart1"/>
    <dgm:cxn modelId="{60E20248-A093-477D-91C5-9B1B533F7945}" type="presParOf" srcId="{5599CD1C-B2E3-48E3-8389-492A81EA73F1}" destId="{695BEDF9-B7CA-41C3-AE5D-92DBECCA297E}" srcOrd="0" destOrd="0" presId="urn:microsoft.com/office/officeart/2005/8/layout/orgChart1"/>
    <dgm:cxn modelId="{CEF87112-02B9-4EE3-87B0-81B935660C13}" type="presParOf" srcId="{5599CD1C-B2E3-48E3-8389-492A81EA73F1}" destId="{D3A0D041-7311-4F5E-837D-6EB4F397A2BD}" srcOrd="1" destOrd="0" presId="urn:microsoft.com/office/officeart/2005/8/layout/orgChart1"/>
    <dgm:cxn modelId="{9D5F9E23-28C5-488D-95BB-1A2FF75E6B5C}" type="presParOf" srcId="{D3A0D041-7311-4F5E-837D-6EB4F397A2BD}" destId="{165155A7-A566-44FF-B17E-31390DF5B864}" srcOrd="0" destOrd="0" presId="urn:microsoft.com/office/officeart/2005/8/layout/orgChart1"/>
    <dgm:cxn modelId="{2A3BB745-375A-4ABD-AFB2-4B5C78BD8E67}" type="presParOf" srcId="{165155A7-A566-44FF-B17E-31390DF5B864}" destId="{EC56EF4F-D0DE-4F65-B2BF-BCEC50C7FE04}" srcOrd="0" destOrd="0" presId="urn:microsoft.com/office/officeart/2005/8/layout/orgChart1"/>
    <dgm:cxn modelId="{487717CF-6091-41BB-866E-C2131E5D68A2}" type="presParOf" srcId="{165155A7-A566-44FF-B17E-31390DF5B864}" destId="{EE9E9F0B-AEE9-4CC1-83BC-F88E1D1F459D}" srcOrd="1" destOrd="0" presId="urn:microsoft.com/office/officeart/2005/8/layout/orgChart1"/>
    <dgm:cxn modelId="{117F14E6-F813-4B44-B892-1B1EDD60CA8E}" type="presParOf" srcId="{D3A0D041-7311-4F5E-837D-6EB4F397A2BD}" destId="{DBB60CB6-386B-4202-9258-F1AF9456F946}" srcOrd="1" destOrd="0" presId="urn:microsoft.com/office/officeart/2005/8/layout/orgChart1"/>
    <dgm:cxn modelId="{A2572CA6-C421-45E5-82B9-4C27CB8A6B93}" type="presParOf" srcId="{D3A0D041-7311-4F5E-837D-6EB4F397A2BD}" destId="{93AD0EA5-2655-4283-AB37-8FD64D28236F}" srcOrd="2" destOrd="0" presId="urn:microsoft.com/office/officeart/2005/8/layout/orgChart1"/>
    <dgm:cxn modelId="{E15AB2CA-B4E3-4E7A-8433-649F33582A0A}" type="presParOf" srcId="{5599CD1C-B2E3-48E3-8389-492A81EA73F1}" destId="{B59721DB-405A-4350-894C-EF5D6CB8EC80}" srcOrd="2" destOrd="0" presId="urn:microsoft.com/office/officeart/2005/8/layout/orgChart1"/>
    <dgm:cxn modelId="{BAA161C2-D31E-4E2E-9615-CB28460A929D}" type="presParOf" srcId="{5599CD1C-B2E3-48E3-8389-492A81EA73F1}" destId="{E2C3695E-ED68-47F9-B1CD-A9D9E558A01D}" srcOrd="3" destOrd="0" presId="urn:microsoft.com/office/officeart/2005/8/layout/orgChart1"/>
    <dgm:cxn modelId="{563BFB95-CB89-4792-B6D8-87A7CE3BB51A}" type="presParOf" srcId="{E2C3695E-ED68-47F9-B1CD-A9D9E558A01D}" destId="{AADEFF89-CF10-49F6-AD79-1BD71BE574F4}" srcOrd="0" destOrd="0" presId="urn:microsoft.com/office/officeart/2005/8/layout/orgChart1"/>
    <dgm:cxn modelId="{AD6CC847-E956-4FAA-8700-9A36C9906345}" type="presParOf" srcId="{AADEFF89-CF10-49F6-AD79-1BD71BE574F4}" destId="{2D9371AB-9F1C-438E-AE1F-F6F6AA392256}" srcOrd="0" destOrd="0" presId="urn:microsoft.com/office/officeart/2005/8/layout/orgChart1"/>
    <dgm:cxn modelId="{2CBD561F-0842-4A5E-B78D-A789F8136FD4}" type="presParOf" srcId="{AADEFF89-CF10-49F6-AD79-1BD71BE574F4}" destId="{88E5BCCD-728F-4E80-9450-0DEB7190C8F8}" srcOrd="1" destOrd="0" presId="urn:microsoft.com/office/officeart/2005/8/layout/orgChart1"/>
    <dgm:cxn modelId="{2E8C2B20-104B-434A-AAE0-D421B12EE1A4}" type="presParOf" srcId="{E2C3695E-ED68-47F9-B1CD-A9D9E558A01D}" destId="{D9DD1955-0132-4220-A68D-4C0A20AE3A92}" srcOrd="1" destOrd="0" presId="urn:microsoft.com/office/officeart/2005/8/layout/orgChart1"/>
    <dgm:cxn modelId="{7FF2E9F3-9DAE-4AF6-A207-BCC52195CE8E}" type="presParOf" srcId="{E2C3695E-ED68-47F9-B1CD-A9D9E558A01D}" destId="{65B9FEE5-A1B7-4A94-998B-E74B413A3834}" srcOrd="2" destOrd="0" presId="urn:microsoft.com/office/officeart/2005/8/layout/orgChart1"/>
    <dgm:cxn modelId="{E6B3228B-8F7D-4A50-A6FD-0F2882A65E20}" type="presParOf" srcId="{5599CD1C-B2E3-48E3-8389-492A81EA73F1}" destId="{001F541E-4BFD-4238-8F61-E992B9EA80B1}" srcOrd="4" destOrd="0" presId="urn:microsoft.com/office/officeart/2005/8/layout/orgChart1"/>
    <dgm:cxn modelId="{7793E7C6-6122-496A-ABE8-EC423606F87D}" type="presParOf" srcId="{5599CD1C-B2E3-48E3-8389-492A81EA73F1}" destId="{05BB40B9-F155-42C7-BE16-10BC12C58926}" srcOrd="5" destOrd="0" presId="urn:microsoft.com/office/officeart/2005/8/layout/orgChart1"/>
    <dgm:cxn modelId="{7902A9D4-D3C6-48BD-A8D1-C2529AF03B93}" type="presParOf" srcId="{05BB40B9-F155-42C7-BE16-10BC12C58926}" destId="{84512562-B14F-4BD0-9C75-4959491EEBB5}" srcOrd="0" destOrd="0" presId="urn:microsoft.com/office/officeart/2005/8/layout/orgChart1"/>
    <dgm:cxn modelId="{A2A468DE-7BB7-4074-929A-2A403070C90F}" type="presParOf" srcId="{84512562-B14F-4BD0-9C75-4959491EEBB5}" destId="{05A62DAF-217B-4716-874D-2B4B2A6AD822}" srcOrd="0" destOrd="0" presId="urn:microsoft.com/office/officeart/2005/8/layout/orgChart1"/>
    <dgm:cxn modelId="{4579ADFD-68FF-46F8-98BF-72A171B0B44A}" type="presParOf" srcId="{84512562-B14F-4BD0-9C75-4959491EEBB5}" destId="{F15FBE85-4388-4BC9-86B3-F76F432FA8F8}" srcOrd="1" destOrd="0" presId="urn:microsoft.com/office/officeart/2005/8/layout/orgChart1"/>
    <dgm:cxn modelId="{8937814F-DDE6-4F31-93C8-34ADDF722415}" type="presParOf" srcId="{05BB40B9-F155-42C7-BE16-10BC12C58926}" destId="{B5E249E9-4BD6-4DCE-A5D0-CA4EBB775204}" srcOrd="1" destOrd="0" presId="urn:microsoft.com/office/officeart/2005/8/layout/orgChart1"/>
    <dgm:cxn modelId="{E9F3C084-EDA0-4775-B431-3B7D14207442}" type="presParOf" srcId="{05BB40B9-F155-42C7-BE16-10BC12C58926}" destId="{E7007766-F7F0-42F7-85F9-57C2F7701C20}" srcOrd="2" destOrd="0" presId="urn:microsoft.com/office/officeart/2005/8/layout/orgChart1"/>
    <dgm:cxn modelId="{4C230666-E5CD-46A1-A91A-63352CE384CA}" type="presParOf" srcId="{38D536E9-3BB4-46C6-B239-52DE9EA8BC57}" destId="{268259F3-B059-4BEE-B6D4-00D24DA5269A}" srcOrd="2" destOrd="0" presId="urn:microsoft.com/office/officeart/2005/8/layout/orgChart1"/>
    <dgm:cxn modelId="{ECAFE8D7-03A9-4B41-B171-1025CDA0E29C}" type="presParOf" srcId="{510733FC-4C19-4FE9-B4F1-8F3EBF6507B7}" destId="{93FB9117-3DB8-4E2E-B919-923040EFFC34}" srcOrd="8" destOrd="0" presId="urn:microsoft.com/office/officeart/2005/8/layout/orgChart1"/>
    <dgm:cxn modelId="{A8D419E8-B8CD-4896-844E-33A16B2FFC88}" type="presParOf" srcId="{510733FC-4C19-4FE9-B4F1-8F3EBF6507B7}" destId="{75E74E48-A0A0-4DD7-8A4A-A4F2ECDB05E6}" srcOrd="9" destOrd="0" presId="urn:microsoft.com/office/officeart/2005/8/layout/orgChart1"/>
    <dgm:cxn modelId="{B053DEA4-D923-4CCA-BBB1-0EC33422808D}" type="presParOf" srcId="{75E74E48-A0A0-4DD7-8A4A-A4F2ECDB05E6}" destId="{387580C2-082B-44A9-935C-543B55FC7556}" srcOrd="0" destOrd="0" presId="urn:microsoft.com/office/officeart/2005/8/layout/orgChart1"/>
    <dgm:cxn modelId="{FD86457E-45FD-4D6A-BF50-6E2A4745812B}" type="presParOf" srcId="{387580C2-082B-44A9-935C-543B55FC7556}" destId="{0157E2EB-80BD-4F86-B3AD-58899D26F950}" srcOrd="0" destOrd="0" presId="urn:microsoft.com/office/officeart/2005/8/layout/orgChart1"/>
    <dgm:cxn modelId="{69FDA5B8-01C1-420F-9286-D887CAD9A642}" type="presParOf" srcId="{387580C2-082B-44A9-935C-543B55FC7556}" destId="{218134D4-E4D1-41FD-883A-2A56082750B3}" srcOrd="1" destOrd="0" presId="urn:microsoft.com/office/officeart/2005/8/layout/orgChart1"/>
    <dgm:cxn modelId="{5FC7CD51-B6BA-4F25-B574-4F2C2EC54295}" type="presParOf" srcId="{75E74E48-A0A0-4DD7-8A4A-A4F2ECDB05E6}" destId="{EAB0D52C-FA21-46B6-87BC-6D7173DD608E}" srcOrd="1" destOrd="0" presId="urn:microsoft.com/office/officeart/2005/8/layout/orgChart1"/>
    <dgm:cxn modelId="{F4EBAC2B-DF07-4166-8586-2EADE79F31B8}" type="presParOf" srcId="{EAB0D52C-FA21-46B6-87BC-6D7173DD608E}" destId="{3A0C2B62-CA10-450E-B903-6A6DB20014A4}" srcOrd="0" destOrd="0" presId="urn:microsoft.com/office/officeart/2005/8/layout/orgChart1"/>
    <dgm:cxn modelId="{39DEA43C-C6CF-4BCA-B4A4-42451A8AF2D5}" type="presParOf" srcId="{EAB0D52C-FA21-46B6-87BC-6D7173DD608E}" destId="{1A7CD0B6-4A86-4B46-9DA3-9D78FA2242B9}" srcOrd="1" destOrd="0" presId="urn:microsoft.com/office/officeart/2005/8/layout/orgChart1"/>
    <dgm:cxn modelId="{65075709-8DF2-4C7B-9864-F7C7E69C76E5}" type="presParOf" srcId="{1A7CD0B6-4A86-4B46-9DA3-9D78FA2242B9}" destId="{C5B77AAB-0456-41CC-AE28-52F0A7AB4BE8}" srcOrd="0" destOrd="0" presId="urn:microsoft.com/office/officeart/2005/8/layout/orgChart1"/>
    <dgm:cxn modelId="{DA7FAF9B-DBE0-4C2D-BCAC-A0882093DDF9}" type="presParOf" srcId="{C5B77AAB-0456-41CC-AE28-52F0A7AB4BE8}" destId="{9C374F32-DDBC-460E-9393-BFC0DC1085BB}" srcOrd="0" destOrd="0" presId="urn:microsoft.com/office/officeart/2005/8/layout/orgChart1"/>
    <dgm:cxn modelId="{F873FCBB-A3A5-44A1-A25E-0D7388912FFA}" type="presParOf" srcId="{C5B77AAB-0456-41CC-AE28-52F0A7AB4BE8}" destId="{624E30F5-00AF-44FB-9D71-E661B770D37B}" srcOrd="1" destOrd="0" presId="urn:microsoft.com/office/officeart/2005/8/layout/orgChart1"/>
    <dgm:cxn modelId="{6080B460-985F-433C-9C15-897EA677DEB8}" type="presParOf" srcId="{1A7CD0B6-4A86-4B46-9DA3-9D78FA2242B9}" destId="{34A6C180-2DB6-4FA3-B760-192976144824}" srcOrd="1" destOrd="0" presId="urn:microsoft.com/office/officeart/2005/8/layout/orgChart1"/>
    <dgm:cxn modelId="{5562D39A-BA2A-4666-B415-75ADDF6A234F}" type="presParOf" srcId="{1A7CD0B6-4A86-4B46-9DA3-9D78FA2242B9}" destId="{72388C60-546C-4E77-B124-89453811E4D3}" srcOrd="2" destOrd="0" presId="urn:microsoft.com/office/officeart/2005/8/layout/orgChart1"/>
    <dgm:cxn modelId="{663DF0F7-D979-4E10-B02C-10299F886334}" type="presParOf" srcId="{75E74E48-A0A0-4DD7-8A4A-A4F2ECDB05E6}" destId="{28ABA401-7813-44AB-B942-C1E7491B737D}" srcOrd="2" destOrd="0" presId="urn:microsoft.com/office/officeart/2005/8/layout/orgChart1"/>
    <dgm:cxn modelId="{59A868B6-355F-4A70-BC8F-10EEA1105E41}" type="presParOf" srcId="{510733FC-4C19-4FE9-B4F1-8F3EBF6507B7}" destId="{6C69524E-0933-4884-B594-FE6777A78028}" srcOrd="10" destOrd="0" presId="urn:microsoft.com/office/officeart/2005/8/layout/orgChart1"/>
    <dgm:cxn modelId="{FF00844B-1DA2-4303-8530-F20763EF696B}" type="presParOf" srcId="{510733FC-4C19-4FE9-B4F1-8F3EBF6507B7}" destId="{32603F81-7D17-4539-9FB3-B0E97F4FE359}" srcOrd="11" destOrd="0" presId="urn:microsoft.com/office/officeart/2005/8/layout/orgChart1"/>
    <dgm:cxn modelId="{EDB6601F-399A-4E06-AFD3-BDF1AB8B7F2D}" type="presParOf" srcId="{32603F81-7D17-4539-9FB3-B0E97F4FE359}" destId="{D325A4D8-1E2B-40D9-B33F-F4562C7CAA5E}" srcOrd="0" destOrd="0" presId="urn:microsoft.com/office/officeart/2005/8/layout/orgChart1"/>
    <dgm:cxn modelId="{49AB3145-55E4-408F-9B53-68817CDABAA2}" type="presParOf" srcId="{D325A4D8-1E2B-40D9-B33F-F4562C7CAA5E}" destId="{2B537AC0-E32A-44E3-85F6-34153DE86F27}" srcOrd="0" destOrd="0" presId="urn:microsoft.com/office/officeart/2005/8/layout/orgChart1"/>
    <dgm:cxn modelId="{475C11C3-3DC6-4C42-9DAE-9D9B94E119C2}" type="presParOf" srcId="{D325A4D8-1E2B-40D9-B33F-F4562C7CAA5E}" destId="{BCECEF92-4393-4D77-825B-0595193B7B22}" srcOrd="1" destOrd="0" presId="urn:microsoft.com/office/officeart/2005/8/layout/orgChart1"/>
    <dgm:cxn modelId="{2B71B52C-4F4E-46B5-B26F-1F3C84C08E04}" type="presParOf" srcId="{32603F81-7D17-4539-9FB3-B0E97F4FE359}" destId="{CF9F6501-2146-442A-BC4B-A69D49718C0C}" srcOrd="1" destOrd="0" presId="urn:microsoft.com/office/officeart/2005/8/layout/orgChart1"/>
    <dgm:cxn modelId="{4A3CDA8D-0B51-43A9-8933-E7F4A43EEC3F}" type="presParOf" srcId="{32603F81-7D17-4539-9FB3-B0E97F4FE359}" destId="{A764C23C-D837-4034-9454-3A25C91275BA}" srcOrd="2" destOrd="0" presId="urn:microsoft.com/office/officeart/2005/8/layout/orgChart1"/>
    <dgm:cxn modelId="{0C4FC9B6-2413-4EC0-8A61-11CE869B859C}" type="presParOf" srcId="{510733FC-4C19-4FE9-B4F1-8F3EBF6507B7}" destId="{6AAE7B29-C815-4468-96D7-DCE440F1A2C1}" srcOrd="12" destOrd="0" presId="urn:microsoft.com/office/officeart/2005/8/layout/orgChart1"/>
    <dgm:cxn modelId="{0A89F160-D504-4C78-B7C3-0771084AB50E}" type="presParOf" srcId="{510733FC-4C19-4FE9-B4F1-8F3EBF6507B7}" destId="{E94E7ED0-6FB0-4D07-8355-F1E7422D497F}" srcOrd="13" destOrd="0" presId="urn:microsoft.com/office/officeart/2005/8/layout/orgChart1"/>
    <dgm:cxn modelId="{D106C64C-3590-40AD-93C2-7DDCB0909633}" type="presParOf" srcId="{E94E7ED0-6FB0-4D07-8355-F1E7422D497F}" destId="{8FBEFE85-C7AC-4AA7-A6FC-7A85C01D0F4D}" srcOrd="0" destOrd="0" presId="urn:microsoft.com/office/officeart/2005/8/layout/orgChart1"/>
    <dgm:cxn modelId="{BDCDEB10-EE8F-4C22-8D17-85DF2BF41239}" type="presParOf" srcId="{8FBEFE85-C7AC-4AA7-A6FC-7A85C01D0F4D}" destId="{3D01580B-30C2-474C-ABA8-B744C2907D6C}" srcOrd="0" destOrd="0" presId="urn:microsoft.com/office/officeart/2005/8/layout/orgChart1"/>
    <dgm:cxn modelId="{3C572598-0517-47D5-9133-4C757D4167B2}" type="presParOf" srcId="{8FBEFE85-C7AC-4AA7-A6FC-7A85C01D0F4D}" destId="{84C7DBA4-7F57-4EDB-9F63-9E8B4015A55C}" srcOrd="1" destOrd="0" presId="urn:microsoft.com/office/officeart/2005/8/layout/orgChart1"/>
    <dgm:cxn modelId="{BE91401D-0863-49B1-A40D-FB265A4D7271}" type="presParOf" srcId="{E94E7ED0-6FB0-4D07-8355-F1E7422D497F}" destId="{5E0C40B0-B29D-4F62-9862-F965D6EFBD0E}" srcOrd="1" destOrd="0" presId="urn:microsoft.com/office/officeart/2005/8/layout/orgChart1"/>
    <dgm:cxn modelId="{3140B6EC-31EC-45AA-BC31-DD134E8BFC85}" type="presParOf" srcId="{5E0C40B0-B29D-4F62-9862-F965D6EFBD0E}" destId="{70267236-EA02-4A49-A192-3B0244528F82}" srcOrd="0" destOrd="0" presId="urn:microsoft.com/office/officeart/2005/8/layout/orgChart1"/>
    <dgm:cxn modelId="{388094E0-3832-4802-9221-526AC329FAE9}" type="presParOf" srcId="{5E0C40B0-B29D-4F62-9862-F965D6EFBD0E}" destId="{0833ECA1-8D90-4E28-96AB-683C6A5CEBCC}" srcOrd="1" destOrd="0" presId="urn:microsoft.com/office/officeart/2005/8/layout/orgChart1"/>
    <dgm:cxn modelId="{35B3CDBA-B0D1-4B27-A60F-2A374A3A6776}" type="presParOf" srcId="{0833ECA1-8D90-4E28-96AB-683C6A5CEBCC}" destId="{52215E0A-A1B5-4642-89CF-522AF3F92BDE}" srcOrd="0" destOrd="0" presId="urn:microsoft.com/office/officeart/2005/8/layout/orgChart1"/>
    <dgm:cxn modelId="{0313CBE4-4D9D-4584-89F1-EE819A48C3EB}" type="presParOf" srcId="{52215E0A-A1B5-4642-89CF-522AF3F92BDE}" destId="{070A97BE-CCD5-4581-B57E-C914BBB4D825}" srcOrd="0" destOrd="0" presId="urn:microsoft.com/office/officeart/2005/8/layout/orgChart1"/>
    <dgm:cxn modelId="{BB61147D-20B8-466D-95D6-670CA4CEB52B}" type="presParOf" srcId="{52215E0A-A1B5-4642-89CF-522AF3F92BDE}" destId="{89144E38-6412-45E7-9065-765E2E03E71B}" srcOrd="1" destOrd="0" presId="urn:microsoft.com/office/officeart/2005/8/layout/orgChart1"/>
    <dgm:cxn modelId="{F6790DFB-7CDE-4CD3-A692-2F00F640327F}" type="presParOf" srcId="{0833ECA1-8D90-4E28-96AB-683C6A5CEBCC}" destId="{3AD1E3D0-0E8D-4A06-94C9-AD6A20AB19DE}" srcOrd="1" destOrd="0" presId="urn:microsoft.com/office/officeart/2005/8/layout/orgChart1"/>
    <dgm:cxn modelId="{A08706AE-E38C-4BC9-BC9F-27831D3C042F}" type="presParOf" srcId="{0833ECA1-8D90-4E28-96AB-683C6A5CEBCC}" destId="{6DBC2200-9DC3-4D93-92F6-F8AF202BE6C9}" srcOrd="2" destOrd="0" presId="urn:microsoft.com/office/officeart/2005/8/layout/orgChart1"/>
    <dgm:cxn modelId="{D05F66A8-CB50-4683-9E18-B5D98F25CAD0}" type="presParOf" srcId="{5E0C40B0-B29D-4F62-9862-F965D6EFBD0E}" destId="{A66C0A70-4683-43B8-AE42-02278504A75E}" srcOrd="2" destOrd="0" presId="urn:microsoft.com/office/officeart/2005/8/layout/orgChart1"/>
    <dgm:cxn modelId="{19AB5CD6-AC62-4005-A31D-87E3514C2A65}" type="presParOf" srcId="{5E0C40B0-B29D-4F62-9862-F965D6EFBD0E}" destId="{336E82D3-4370-495A-BCB6-C42B2B03CCF2}" srcOrd="3" destOrd="0" presId="urn:microsoft.com/office/officeart/2005/8/layout/orgChart1"/>
    <dgm:cxn modelId="{DD6478F7-21BD-4840-821F-1DA6071BFC9E}" type="presParOf" srcId="{336E82D3-4370-495A-BCB6-C42B2B03CCF2}" destId="{4BE49CDC-E812-4ACA-AE70-A964A9A98EDE}" srcOrd="0" destOrd="0" presId="urn:microsoft.com/office/officeart/2005/8/layout/orgChart1"/>
    <dgm:cxn modelId="{EC59B9DF-3447-44D0-B56E-70EB1EB8E5FA}" type="presParOf" srcId="{4BE49CDC-E812-4ACA-AE70-A964A9A98EDE}" destId="{CF22D3E9-92A9-4549-89A3-E935E300617F}" srcOrd="0" destOrd="0" presId="urn:microsoft.com/office/officeart/2005/8/layout/orgChart1"/>
    <dgm:cxn modelId="{5D33E70C-4D22-44F6-B099-7C64F2923F84}" type="presParOf" srcId="{4BE49CDC-E812-4ACA-AE70-A964A9A98EDE}" destId="{BAFEBB8A-8CE4-4B5A-B68F-10639799FAF9}" srcOrd="1" destOrd="0" presId="urn:microsoft.com/office/officeart/2005/8/layout/orgChart1"/>
    <dgm:cxn modelId="{95842352-013B-40B7-8CAB-972B6F91AD52}" type="presParOf" srcId="{336E82D3-4370-495A-BCB6-C42B2B03CCF2}" destId="{7D031E46-A607-48D0-AFF7-4E3FE40B9F0F}" srcOrd="1" destOrd="0" presId="urn:microsoft.com/office/officeart/2005/8/layout/orgChart1"/>
    <dgm:cxn modelId="{BC7E2F6D-1320-4F2C-9DE7-14C176FC006A}" type="presParOf" srcId="{336E82D3-4370-495A-BCB6-C42B2B03CCF2}" destId="{01A63B2F-3581-41E6-9ECB-B0C22C80A1A2}" srcOrd="2" destOrd="0" presId="urn:microsoft.com/office/officeart/2005/8/layout/orgChart1"/>
    <dgm:cxn modelId="{1A6BA53F-98E4-422E-9842-C5C2FB70A460}" type="presParOf" srcId="{E94E7ED0-6FB0-4D07-8355-F1E7422D497F}" destId="{E4F93FC2-4ECC-4AB0-976C-070F662F121C}" srcOrd="2" destOrd="0" presId="urn:microsoft.com/office/officeart/2005/8/layout/orgChart1"/>
    <dgm:cxn modelId="{CAE2C989-AD54-4D52-BCF0-3B20AD662E23}" type="presParOf" srcId="{510733FC-4C19-4FE9-B4F1-8F3EBF6507B7}" destId="{29B277B9-FB59-44AA-BFEF-208BE5116F75}" srcOrd="14" destOrd="0" presId="urn:microsoft.com/office/officeart/2005/8/layout/orgChart1"/>
    <dgm:cxn modelId="{1C768145-DAAF-476F-A2CE-B7EA5AA72487}" type="presParOf" srcId="{510733FC-4C19-4FE9-B4F1-8F3EBF6507B7}" destId="{B78B9C33-5178-4BD7-A7A2-7993013F8840}" srcOrd="15" destOrd="0" presId="urn:microsoft.com/office/officeart/2005/8/layout/orgChart1"/>
    <dgm:cxn modelId="{234C901D-18D2-4FEE-8166-4D9F84D9D578}" type="presParOf" srcId="{B78B9C33-5178-4BD7-A7A2-7993013F8840}" destId="{6398F637-7D01-4956-B2DB-9E13CD785C14}" srcOrd="0" destOrd="0" presId="urn:microsoft.com/office/officeart/2005/8/layout/orgChart1"/>
    <dgm:cxn modelId="{B0117B34-7649-4401-8F75-082C26D03679}" type="presParOf" srcId="{6398F637-7D01-4956-B2DB-9E13CD785C14}" destId="{7B80421F-6411-4465-B341-C1A440D63C75}" srcOrd="0" destOrd="0" presId="urn:microsoft.com/office/officeart/2005/8/layout/orgChart1"/>
    <dgm:cxn modelId="{5F228E7A-1B0B-4D14-BE43-302D362B346A}" type="presParOf" srcId="{6398F637-7D01-4956-B2DB-9E13CD785C14}" destId="{070229DF-B38C-46B9-AD43-DCEE7B625481}" srcOrd="1" destOrd="0" presId="urn:microsoft.com/office/officeart/2005/8/layout/orgChart1"/>
    <dgm:cxn modelId="{C119BE9C-3D04-4FEA-A9C0-5045B3257E44}" type="presParOf" srcId="{B78B9C33-5178-4BD7-A7A2-7993013F8840}" destId="{39ADA830-E0D9-40D1-A890-ADBE47104FE3}" srcOrd="1" destOrd="0" presId="urn:microsoft.com/office/officeart/2005/8/layout/orgChart1"/>
    <dgm:cxn modelId="{1194F04A-8764-4516-AFE7-3E5C610ECA99}" type="presParOf" srcId="{B78B9C33-5178-4BD7-A7A2-7993013F8840}" destId="{960EA7CF-98E7-440E-B3FE-C553726400F1}" srcOrd="2" destOrd="0" presId="urn:microsoft.com/office/officeart/2005/8/layout/orgChart1"/>
    <dgm:cxn modelId="{777D5B2A-74BD-4936-99C1-738D8F3D7FB7}" type="presParOf" srcId="{510733FC-4C19-4FE9-B4F1-8F3EBF6507B7}" destId="{AEA61B2F-F0E5-43CC-9E45-C6BF22983C37}" srcOrd="16" destOrd="0" presId="urn:microsoft.com/office/officeart/2005/8/layout/orgChart1"/>
    <dgm:cxn modelId="{21852639-807C-4C17-88E7-D12D1EFF0B8F}" type="presParOf" srcId="{510733FC-4C19-4FE9-B4F1-8F3EBF6507B7}" destId="{4E928A03-2F18-4109-B208-398CA3F9A085}" srcOrd="17" destOrd="0" presId="urn:microsoft.com/office/officeart/2005/8/layout/orgChart1"/>
    <dgm:cxn modelId="{F0165777-5808-4595-A37F-D61CC9428272}" type="presParOf" srcId="{4E928A03-2F18-4109-B208-398CA3F9A085}" destId="{AB31DE1F-CFB3-4657-BA40-C89E8D146529}" srcOrd="0" destOrd="0" presId="urn:microsoft.com/office/officeart/2005/8/layout/orgChart1"/>
    <dgm:cxn modelId="{599624AD-582C-42BE-A0AC-00BBF5190AF1}" type="presParOf" srcId="{AB31DE1F-CFB3-4657-BA40-C89E8D146529}" destId="{3B226FFB-B60C-41C7-80E5-02D2826EB476}" srcOrd="0" destOrd="0" presId="urn:microsoft.com/office/officeart/2005/8/layout/orgChart1"/>
    <dgm:cxn modelId="{B95C12E1-8C2A-4DC8-A471-342B21C684BE}" type="presParOf" srcId="{AB31DE1F-CFB3-4657-BA40-C89E8D146529}" destId="{6A5EAAC1-FF96-4092-B619-06979B29D87C}" srcOrd="1" destOrd="0" presId="urn:microsoft.com/office/officeart/2005/8/layout/orgChart1"/>
    <dgm:cxn modelId="{F9FA94DB-1D52-4297-AA92-014739E5609A}" type="presParOf" srcId="{4E928A03-2F18-4109-B208-398CA3F9A085}" destId="{24E33946-C162-4464-99F2-5893661ED1AA}" srcOrd="1" destOrd="0" presId="urn:microsoft.com/office/officeart/2005/8/layout/orgChart1"/>
    <dgm:cxn modelId="{F442D6A5-55A5-484B-A31A-D7C9084741FE}" type="presParOf" srcId="{4E928A03-2F18-4109-B208-398CA3F9A085}" destId="{0D6F225B-8EAC-4020-8202-8C208AE90C4D}" srcOrd="2" destOrd="0" presId="urn:microsoft.com/office/officeart/2005/8/layout/orgChart1"/>
    <dgm:cxn modelId="{E22E0BBF-6EA0-4A86-82A4-19BE014E5986}" type="presParOf" srcId="{1796C075-EEB3-4604-93F1-A46382E5C15E}" destId="{CC51A82E-534D-4283-9AD5-CE29BE7C5CAD}" srcOrd="2" destOrd="0" presId="urn:microsoft.com/office/officeart/2005/8/layout/orgChart1"/>
    <dgm:cxn modelId="{2F8FA254-C99F-4603-AE9E-5F34A99DEA5A}" type="presParOf" srcId="{CC51A82E-534D-4283-9AD5-CE29BE7C5CAD}" destId="{8CD79D7F-9D28-4E05-8B35-1CDD7B864A3C}" srcOrd="0" destOrd="0" presId="urn:microsoft.com/office/officeart/2005/8/layout/orgChart1"/>
    <dgm:cxn modelId="{4FA00E22-249E-4A01-9C50-43D512BC988B}" type="presParOf" srcId="{CC51A82E-534D-4283-9AD5-CE29BE7C5CAD}" destId="{6592BA89-F6FC-4B67-9853-F7CE572E22AC}" srcOrd="1" destOrd="0" presId="urn:microsoft.com/office/officeart/2005/8/layout/orgChart1"/>
    <dgm:cxn modelId="{5D3CDFA6-7E63-49DC-8E6F-51A43E2EF37E}" type="presParOf" srcId="{6592BA89-F6FC-4B67-9853-F7CE572E22AC}" destId="{6399FD48-5712-4B2F-A83D-CF9209F217C0}" srcOrd="0" destOrd="0" presId="urn:microsoft.com/office/officeart/2005/8/layout/orgChart1"/>
    <dgm:cxn modelId="{AE39B77B-25F8-4FD7-8676-5CFE5BD88845}" type="presParOf" srcId="{6399FD48-5712-4B2F-A83D-CF9209F217C0}" destId="{54F4E216-EE1D-48A4-A358-33CCD1407E80}" srcOrd="0" destOrd="0" presId="urn:microsoft.com/office/officeart/2005/8/layout/orgChart1"/>
    <dgm:cxn modelId="{4484663B-D5C3-4074-993B-BC081A4B9B29}" type="presParOf" srcId="{6399FD48-5712-4B2F-A83D-CF9209F217C0}" destId="{D9F12EA7-2FE1-4687-B286-7D48E0A52F26}" srcOrd="1" destOrd="0" presId="urn:microsoft.com/office/officeart/2005/8/layout/orgChart1"/>
    <dgm:cxn modelId="{AA2EDA1D-7AA8-441C-8C59-B252D439380B}" type="presParOf" srcId="{6592BA89-F6FC-4B67-9853-F7CE572E22AC}" destId="{EFF3C893-E826-4B18-A17B-314A5BD04B65}" srcOrd="1" destOrd="0" presId="urn:microsoft.com/office/officeart/2005/8/layout/orgChart1"/>
    <dgm:cxn modelId="{0F839376-5565-4B86-B3F9-D1B46117DA3F}" type="presParOf" srcId="{6592BA89-F6FC-4B67-9853-F7CE572E22AC}" destId="{37B8FCD1-D54D-4BBB-AE43-F9E7F61F2426}" srcOrd="2" destOrd="0" presId="urn:microsoft.com/office/officeart/2005/8/layout/orgChart1"/>
  </dgm:cxnLst>
  <dgm:bg/>
  <dgm:whole>
    <a:ln>
      <a:solidFill>
        <a:schemeClr val="accent6">
          <a:shade val="60000"/>
          <a:hueOff val="0"/>
          <a:satOff val="0"/>
          <a:lumOff val="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D79D7F-9D28-4E05-8B35-1CDD7B864A3C}">
      <dsp:nvSpPr>
        <dsp:cNvPr id="0" name=""/>
        <dsp:cNvSpPr/>
      </dsp:nvSpPr>
      <dsp:spPr>
        <a:xfrm>
          <a:off x="5748576" y="1952621"/>
          <a:ext cx="93601" cy="410064"/>
        </a:xfrm>
        <a:custGeom>
          <a:avLst/>
          <a:gdLst/>
          <a:ahLst/>
          <a:cxnLst/>
          <a:rect l="0" t="0" r="0" b="0"/>
          <a:pathLst>
            <a:path>
              <a:moveTo>
                <a:pt x="93601" y="0"/>
              </a:moveTo>
              <a:lnTo>
                <a:pt x="93601" y="410064"/>
              </a:lnTo>
              <a:lnTo>
                <a:pt x="0" y="410064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61B2F-F0E5-43CC-9E45-C6BF22983C37}">
      <dsp:nvSpPr>
        <dsp:cNvPr id="0" name=""/>
        <dsp:cNvSpPr/>
      </dsp:nvSpPr>
      <dsp:spPr>
        <a:xfrm>
          <a:off x="5842178" y="1952621"/>
          <a:ext cx="1854813" cy="177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71"/>
              </a:lnTo>
              <a:lnTo>
                <a:pt x="1854813" y="83671"/>
              </a:lnTo>
              <a:lnTo>
                <a:pt x="1854813" y="17727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277B9-FB59-44AA-BFEF-208BE5116F75}">
      <dsp:nvSpPr>
        <dsp:cNvPr id="0" name=""/>
        <dsp:cNvSpPr/>
      </dsp:nvSpPr>
      <dsp:spPr>
        <a:xfrm>
          <a:off x="5842178" y="1952621"/>
          <a:ext cx="4314596" cy="820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528"/>
              </a:lnTo>
              <a:lnTo>
                <a:pt x="4314596" y="726528"/>
              </a:lnTo>
              <a:lnTo>
                <a:pt x="4314596" y="82012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C0A70-4683-43B8-AE42-02278504A75E}">
      <dsp:nvSpPr>
        <dsp:cNvPr id="0" name=""/>
        <dsp:cNvSpPr/>
      </dsp:nvSpPr>
      <dsp:spPr>
        <a:xfrm>
          <a:off x="8721547" y="3218473"/>
          <a:ext cx="133716" cy="1042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991"/>
              </a:lnTo>
              <a:lnTo>
                <a:pt x="133716" y="1042991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267236-EA02-4A49-A192-3B0244528F82}">
      <dsp:nvSpPr>
        <dsp:cNvPr id="0" name=""/>
        <dsp:cNvSpPr/>
      </dsp:nvSpPr>
      <dsp:spPr>
        <a:xfrm>
          <a:off x="8721547" y="3218473"/>
          <a:ext cx="133716" cy="410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064"/>
              </a:lnTo>
              <a:lnTo>
                <a:pt x="133716" y="41006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E7B29-C815-4468-96D7-DCE440F1A2C1}">
      <dsp:nvSpPr>
        <dsp:cNvPr id="0" name=""/>
        <dsp:cNvSpPr/>
      </dsp:nvSpPr>
      <dsp:spPr>
        <a:xfrm>
          <a:off x="5842178" y="1952621"/>
          <a:ext cx="3235947" cy="820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528"/>
              </a:lnTo>
              <a:lnTo>
                <a:pt x="3235947" y="726528"/>
              </a:lnTo>
              <a:lnTo>
                <a:pt x="3235947" y="82012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9524E-0933-4884-B594-FE6777A78028}">
      <dsp:nvSpPr>
        <dsp:cNvPr id="0" name=""/>
        <dsp:cNvSpPr/>
      </dsp:nvSpPr>
      <dsp:spPr>
        <a:xfrm>
          <a:off x="5842178" y="1952621"/>
          <a:ext cx="2157298" cy="820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528"/>
              </a:lnTo>
              <a:lnTo>
                <a:pt x="2157298" y="726528"/>
              </a:lnTo>
              <a:lnTo>
                <a:pt x="2157298" y="82012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0C2B62-CA10-450E-B903-6A6DB20014A4}">
      <dsp:nvSpPr>
        <dsp:cNvPr id="0" name=""/>
        <dsp:cNvSpPr/>
      </dsp:nvSpPr>
      <dsp:spPr>
        <a:xfrm>
          <a:off x="6564248" y="3218473"/>
          <a:ext cx="133716" cy="410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064"/>
              </a:lnTo>
              <a:lnTo>
                <a:pt x="133716" y="41006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B9117-3DB8-4E2E-B919-923040EFFC34}">
      <dsp:nvSpPr>
        <dsp:cNvPr id="0" name=""/>
        <dsp:cNvSpPr/>
      </dsp:nvSpPr>
      <dsp:spPr>
        <a:xfrm>
          <a:off x="5842178" y="1952621"/>
          <a:ext cx="1078649" cy="820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528"/>
              </a:lnTo>
              <a:lnTo>
                <a:pt x="1078649" y="726528"/>
              </a:lnTo>
              <a:lnTo>
                <a:pt x="1078649" y="82012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F541E-4BFD-4238-8F61-E992B9EA80B1}">
      <dsp:nvSpPr>
        <dsp:cNvPr id="0" name=""/>
        <dsp:cNvSpPr/>
      </dsp:nvSpPr>
      <dsp:spPr>
        <a:xfrm>
          <a:off x="4986390" y="3218473"/>
          <a:ext cx="1078649" cy="187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601"/>
              </a:lnTo>
              <a:lnTo>
                <a:pt x="1078649" y="93601"/>
              </a:lnTo>
              <a:lnTo>
                <a:pt x="1078649" y="187203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721DB-405A-4350-894C-EF5D6CB8EC80}">
      <dsp:nvSpPr>
        <dsp:cNvPr id="0" name=""/>
        <dsp:cNvSpPr/>
      </dsp:nvSpPr>
      <dsp:spPr>
        <a:xfrm>
          <a:off x="4940670" y="3218473"/>
          <a:ext cx="91440" cy="187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203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BEDF9-B7CA-41C3-AE5D-92DBECCA297E}">
      <dsp:nvSpPr>
        <dsp:cNvPr id="0" name=""/>
        <dsp:cNvSpPr/>
      </dsp:nvSpPr>
      <dsp:spPr>
        <a:xfrm>
          <a:off x="3907741" y="3218473"/>
          <a:ext cx="1078649" cy="187203"/>
        </a:xfrm>
        <a:custGeom>
          <a:avLst/>
          <a:gdLst/>
          <a:ahLst/>
          <a:cxnLst/>
          <a:rect l="0" t="0" r="0" b="0"/>
          <a:pathLst>
            <a:path>
              <a:moveTo>
                <a:pt x="1078649" y="0"/>
              </a:moveTo>
              <a:lnTo>
                <a:pt x="1078649" y="93601"/>
              </a:lnTo>
              <a:lnTo>
                <a:pt x="0" y="93601"/>
              </a:lnTo>
              <a:lnTo>
                <a:pt x="0" y="187203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499BA-9B49-4D25-B7F4-CA46F599161B}">
      <dsp:nvSpPr>
        <dsp:cNvPr id="0" name=""/>
        <dsp:cNvSpPr/>
      </dsp:nvSpPr>
      <dsp:spPr>
        <a:xfrm>
          <a:off x="4986390" y="1952621"/>
          <a:ext cx="855787" cy="820129"/>
        </a:xfrm>
        <a:custGeom>
          <a:avLst/>
          <a:gdLst/>
          <a:ahLst/>
          <a:cxnLst/>
          <a:rect l="0" t="0" r="0" b="0"/>
          <a:pathLst>
            <a:path>
              <a:moveTo>
                <a:pt x="855787" y="0"/>
              </a:moveTo>
              <a:lnTo>
                <a:pt x="855787" y="726528"/>
              </a:lnTo>
              <a:lnTo>
                <a:pt x="0" y="726528"/>
              </a:lnTo>
              <a:lnTo>
                <a:pt x="0" y="82012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17FD8-A010-43FB-AFF2-4504C636BCDC}">
      <dsp:nvSpPr>
        <dsp:cNvPr id="0" name=""/>
        <dsp:cNvSpPr/>
      </dsp:nvSpPr>
      <dsp:spPr>
        <a:xfrm>
          <a:off x="2249652" y="3218473"/>
          <a:ext cx="133716" cy="410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064"/>
              </a:lnTo>
              <a:lnTo>
                <a:pt x="133716" y="41006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867F3-42A1-4FA0-95E9-52DA70E6B57B}">
      <dsp:nvSpPr>
        <dsp:cNvPr id="0" name=""/>
        <dsp:cNvSpPr/>
      </dsp:nvSpPr>
      <dsp:spPr>
        <a:xfrm>
          <a:off x="2606230" y="1952621"/>
          <a:ext cx="3235947" cy="820129"/>
        </a:xfrm>
        <a:custGeom>
          <a:avLst/>
          <a:gdLst/>
          <a:ahLst/>
          <a:cxnLst/>
          <a:rect l="0" t="0" r="0" b="0"/>
          <a:pathLst>
            <a:path>
              <a:moveTo>
                <a:pt x="3235947" y="0"/>
              </a:moveTo>
              <a:lnTo>
                <a:pt x="3235947" y="726528"/>
              </a:lnTo>
              <a:lnTo>
                <a:pt x="0" y="726528"/>
              </a:lnTo>
              <a:lnTo>
                <a:pt x="0" y="82012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56FC7-FE72-4158-BA4B-A9C40CC70085}">
      <dsp:nvSpPr>
        <dsp:cNvPr id="0" name=""/>
        <dsp:cNvSpPr/>
      </dsp:nvSpPr>
      <dsp:spPr>
        <a:xfrm>
          <a:off x="1171002" y="3218473"/>
          <a:ext cx="133716" cy="410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064"/>
              </a:lnTo>
              <a:lnTo>
                <a:pt x="133716" y="41006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D87C0-BA27-468E-8F28-8299645BA07C}">
      <dsp:nvSpPr>
        <dsp:cNvPr id="0" name=""/>
        <dsp:cNvSpPr/>
      </dsp:nvSpPr>
      <dsp:spPr>
        <a:xfrm>
          <a:off x="1527581" y="1952621"/>
          <a:ext cx="4314596" cy="820129"/>
        </a:xfrm>
        <a:custGeom>
          <a:avLst/>
          <a:gdLst/>
          <a:ahLst/>
          <a:cxnLst/>
          <a:rect l="0" t="0" r="0" b="0"/>
          <a:pathLst>
            <a:path>
              <a:moveTo>
                <a:pt x="4314596" y="0"/>
              </a:moveTo>
              <a:lnTo>
                <a:pt x="4314596" y="726528"/>
              </a:lnTo>
              <a:lnTo>
                <a:pt x="0" y="726528"/>
              </a:lnTo>
              <a:lnTo>
                <a:pt x="0" y="82012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345F8C-AD9E-4042-BEBE-73377BDE45A2}">
      <dsp:nvSpPr>
        <dsp:cNvPr id="0" name=""/>
        <dsp:cNvSpPr/>
      </dsp:nvSpPr>
      <dsp:spPr>
        <a:xfrm>
          <a:off x="448932" y="1952621"/>
          <a:ext cx="5393245" cy="820129"/>
        </a:xfrm>
        <a:custGeom>
          <a:avLst/>
          <a:gdLst/>
          <a:ahLst/>
          <a:cxnLst/>
          <a:rect l="0" t="0" r="0" b="0"/>
          <a:pathLst>
            <a:path>
              <a:moveTo>
                <a:pt x="5393245" y="0"/>
              </a:moveTo>
              <a:lnTo>
                <a:pt x="5393245" y="726528"/>
              </a:lnTo>
              <a:lnTo>
                <a:pt x="0" y="726528"/>
              </a:lnTo>
              <a:lnTo>
                <a:pt x="0" y="82012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660E4-D1B1-4DDD-ACDC-746C766388D3}">
      <dsp:nvSpPr>
        <dsp:cNvPr id="0" name=""/>
        <dsp:cNvSpPr/>
      </dsp:nvSpPr>
      <dsp:spPr>
        <a:xfrm>
          <a:off x="5349912" y="961480"/>
          <a:ext cx="1018013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Board of Directors</a:t>
          </a:r>
        </a:p>
      </dsp:txBody>
      <dsp:txXfrm>
        <a:off x="5349912" y="961480"/>
        <a:ext cx="1018013" cy="445722"/>
      </dsp:txXfrm>
    </dsp:sp>
    <dsp:sp modelId="{CED523E7-8103-4E07-886C-800F7BF015D7}">
      <dsp:nvSpPr>
        <dsp:cNvPr id="0" name=""/>
        <dsp:cNvSpPr/>
      </dsp:nvSpPr>
      <dsp:spPr>
        <a:xfrm>
          <a:off x="5396455" y="1506898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CEO</a:t>
          </a:r>
        </a:p>
      </dsp:txBody>
      <dsp:txXfrm>
        <a:off x="5396455" y="1506898"/>
        <a:ext cx="891445" cy="445722"/>
      </dsp:txXfrm>
    </dsp:sp>
    <dsp:sp modelId="{2D33CB84-E9C5-41C3-ABA7-957A96001A41}">
      <dsp:nvSpPr>
        <dsp:cNvPr id="0" name=""/>
        <dsp:cNvSpPr/>
      </dsp:nvSpPr>
      <dsp:spPr>
        <a:xfrm>
          <a:off x="3209" y="2772751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Coordinator  Communications </a:t>
          </a:r>
          <a:r>
            <a:rPr lang="en-CA" sz="900" kern="1200"/>
            <a:t>and Special Events</a:t>
          </a:r>
          <a:endParaRPr lang="en-CA" sz="900" kern="1200" dirty="0"/>
        </a:p>
      </dsp:txBody>
      <dsp:txXfrm>
        <a:off x="3209" y="2772751"/>
        <a:ext cx="891445" cy="445722"/>
      </dsp:txXfrm>
    </dsp:sp>
    <dsp:sp modelId="{0107A3B3-AFA4-40D3-A539-8DC0FD29E277}">
      <dsp:nvSpPr>
        <dsp:cNvPr id="0" name=""/>
        <dsp:cNvSpPr/>
      </dsp:nvSpPr>
      <dsp:spPr>
        <a:xfrm>
          <a:off x="1081858" y="2772751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Director of Finance</a:t>
          </a:r>
        </a:p>
      </dsp:txBody>
      <dsp:txXfrm>
        <a:off x="1081858" y="2772751"/>
        <a:ext cx="891445" cy="445722"/>
      </dsp:txXfrm>
    </dsp:sp>
    <dsp:sp modelId="{4755D5C2-2715-43D6-9779-074A7156AAE6}">
      <dsp:nvSpPr>
        <dsp:cNvPr id="0" name=""/>
        <dsp:cNvSpPr/>
      </dsp:nvSpPr>
      <dsp:spPr>
        <a:xfrm>
          <a:off x="1304719" y="3405677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HR Generalist</a:t>
          </a:r>
        </a:p>
      </dsp:txBody>
      <dsp:txXfrm>
        <a:off x="1304719" y="3405677"/>
        <a:ext cx="891445" cy="445722"/>
      </dsp:txXfrm>
    </dsp:sp>
    <dsp:sp modelId="{592E8C6C-CE75-4D8F-81C8-372CA13F137C}">
      <dsp:nvSpPr>
        <dsp:cNvPr id="0" name=""/>
        <dsp:cNvSpPr/>
      </dsp:nvSpPr>
      <dsp:spPr>
        <a:xfrm>
          <a:off x="2160507" y="2772751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IT/Facilities &amp; Data Management Coordinator</a:t>
          </a:r>
        </a:p>
      </dsp:txBody>
      <dsp:txXfrm>
        <a:off x="2160507" y="2772751"/>
        <a:ext cx="891445" cy="445722"/>
      </dsp:txXfrm>
    </dsp:sp>
    <dsp:sp modelId="{E99C3A28-D565-4B84-9162-60B5AB791FC5}">
      <dsp:nvSpPr>
        <dsp:cNvPr id="0" name=""/>
        <dsp:cNvSpPr/>
      </dsp:nvSpPr>
      <dsp:spPr>
        <a:xfrm>
          <a:off x="2383369" y="3405677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Facilities Assistant</a:t>
          </a:r>
        </a:p>
      </dsp:txBody>
      <dsp:txXfrm>
        <a:off x="2383369" y="3405677"/>
        <a:ext cx="891445" cy="445722"/>
      </dsp:txXfrm>
    </dsp:sp>
    <dsp:sp modelId="{BC5DC239-44B8-4862-86E9-D79044DA8683}">
      <dsp:nvSpPr>
        <dsp:cNvPr id="0" name=""/>
        <dsp:cNvSpPr/>
      </dsp:nvSpPr>
      <dsp:spPr>
        <a:xfrm>
          <a:off x="4540667" y="2772751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Director Community Services</a:t>
          </a:r>
        </a:p>
      </dsp:txBody>
      <dsp:txXfrm>
        <a:off x="4540667" y="2772751"/>
        <a:ext cx="891445" cy="445722"/>
      </dsp:txXfrm>
    </dsp:sp>
    <dsp:sp modelId="{EC56EF4F-D0DE-4F65-B2BF-BCEC50C7FE04}">
      <dsp:nvSpPr>
        <dsp:cNvPr id="0" name=""/>
        <dsp:cNvSpPr/>
      </dsp:nvSpPr>
      <dsp:spPr>
        <a:xfrm>
          <a:off x="3462018" y="3405677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Program Coordinator</a:t>
          </a:r>
        </a:p>
      </dsp:txBody>
      <dsp:txXfrm>
        <a:off x="3462018" y="3405677"/>
        <a:ext cx="891445" cy="445722"/>
      </dsp:txXfrm>
    </dsp:sp>
    <dsp:sp modelId="{2D9371AB-9F1C-438E-AE1F-F6F6AA392256}">
      <dsp:nvSpPr>
        <dsp:cNvPr id="0" name=""/>
        <dsp:cNvSpPr/>
      </dsp:nvSpPr>
      <dsp:spPr>
        <a:xfrm>
          <a:off x="4540667" y="3405677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Coordinator Youth Hub</a:t>
          </a:r>
        </a:p>
      </dsp:txBody>
      <dsp:txXfrm>
        <a:off x="4540667" y="3405677"/>
        <a:ext cx="891445" cy="445722"/>
      </dsp:txXfrm>
    </dsp:sp>
    <dsp:sp modelId="{05A62DAF-217B-4716-874D-2B4B2A6AD822}">
      <dsp:nvSpPr>
        <dsp:cNvPr id="0" name=""/>
        <dsp:cNvSpPr/>
      </dsp:nvSpPr>
      <dsp:spPr>
        <a:xfrm>
          <a:off x="5619316" y="3405677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Volunteer Coordinator</a:t>
          </a:r>
        </a:p>
      </dsp:txBody>
      <dsp:txXfrm>
        <a:off x="5619316" y="3405677"/>
        <a:ext cx="891445" cy="445722"/>
      </dsp:txXfrm>
    </dsp:sp>
    <dsp:sp modelId="{0157E2EB-80BD-4F86-B3AD-58899D26F950}">
      <dsp:nvSpPr>
        <dsp:cNvPr id="0" name=""/>
        <dsp:cNvSpPr/>
      </dsp:nvSpPr>
      <dsp:spPr>
        <a:xfrm>
          <a:off x="6475104" y="2772751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Clinical Director</a:t>
          </a:r>
        </a:p>
      </dsp:txBody>
      <dsp:txXfrm>
        <a:off x="6475104" y="2772751"/>
        <a:ext cx="891445" cy="445722"/>
      </dsp:txXfrm>
    </dsp:sp>
    <dsp:sp modelId="{9C374F32-DDBC-460E-9393-BFC0DC1085BB}">
      <dsp:nvSpPr>
        <dsp:cNvPr id="0" name=""/>
        <dsp:cNvSpPr/>
      </dsp:nvSpPr>
      <dsp:spPr>
        <a:xfrm>
          <a:off x="6697965" y="3405677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 Clinical Coordinators</a:t>
          </a:r>
        </a:p>
      </dsp:txBody>
      <dsp:txXfrm>
        <a:off x="6697965" y="3405677"/>
        <a:ext cx="891445" cy="445722"/>
      </dsp:txXfrm>
    </dsp:sp>
    <dsp:sp modelId="{2B537AC0-E32A-44E3-85F6-34153DE86F27}">
      <dsp:nvSpPr>
        <dsp:cNvPr id="0" name=""/>
        <dsp:cNvSpPr/>
      </dsp:nvSpPr>
      <dsp:spPr>
        <a:xfrm>
          <a:off x="7553753" y="2772751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Director CDPM (Diabetes and Rehab)</a:t>
          </a:r>
        </a:p>
      </dsp:txBody>
      <dsp:txXfrm>
        <a:off x="7553753" y="2772751"/>
        <a:ext cx="891445" cy="445722"/>
      </dsp:txXfrm>
    </dsp:sp>
    <dsp:sp modelId="{3D01580B-30C2-474C-ABA8-B744C2907D6C}">
      <dsp:nvSpPr>
        <dsp:cNvPr id="0" name=""/>
        <dsp:cNvSpPr/>
      </dsp:nvSpPr>
      <dsp:spPr>
        <a:xfrm>
          <a:off x="8632402" y="2772751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Regional Director, RCC</a:t>
          </a:r>
        </a:p>
      </dsp:txBody>
      <dsp:txXfrm>
        <a:off x="8632402" y="2772751"/>
        <a:ext cx="891445" cy="445722"/>
      </dsp:txXfrm>
    </dsp:sp>
    <dsp:sp modelId="{070A97BE-CCD5-4581-B57E-C914BBB4D825}">
      <dsp:nvSpPr>
        <dsp:cNvPr id="0" name=""/>
        <dsp:cNvSpPr/>
      </dsp:nvSpPr>
      <dsp:spPr>
        <a:xfrm>
          <a:off x="8855264" y="3405677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Central Intake Coordinator</a:t>
          </a:r>
        </a:p>
      </dsp:txBody>
      <dsp:txXfrm>
        <a:off x="8855264" y="3405677"/>
        <a:ext cx="891445" cy="445722"/>
      </dsp:txXfrm>
    </dsp:sp>
    <dsp:sp modelId="{CF22D3E9-92A9-4549-89A3-E935E300617F}">
      <dsp:nvSpPr>
        <dsp:cNvPr id="0" name=""/>
        <dsp:cNvSpPr/>
      </dsp:nvSpPr>
      <dsp:spPr>
        <a:xfrm>
          <a:off x="8855264" y="4038603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Regional Self-Management Manager</a:t>
          </a:r>
        </a:p>
      </dsp:txBody>
      <dsp:txXfrm>
        <a:off x="8855264" y="4038603"/>
        <a:ext cx="891445" cy="445722"/>
      </dsp:txXfrm>
    </dsp:sp>
    <dsp:sp modelId="{7B80421F-6411-4465-B341-C1A440D63C75}">
      <dsp:nvSpPr>
        <dsp:cNvPr id="0" name=""/>
        <dsp:cNvSpPr/>
      </dsp:nvSpPr>
      <dsp:spPr>
        <a:xfrm>
          <a:off x="9711051" y="2772751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Manager, Quality Performance and Innovation</a:t>
          </a:r>
          <a:endParaRPr lang="en-CA" sz="900" kern="1200" dirty="0"/>
        </a:p>
      </dsp:txBody>
      <dsp:txXfrm>
        <a:off x="9711051" y="2772751"/>
        <a:ext cx="891445" cy="445722"/>
      </dsp:txXfrm>
    </dsp:sp>
    <dsp:sp modelId="{3B226FFB-B60C-41C7-80E5-02D2826EB476}">
      <dsp:nvSpPr>
        <dsp:cNvPr id="0" name=""/>
        <dsp:cNvSpPr/>
      </dsp:nvSpPr>
      <dsp:spPr>
        <a:xfrm>
          <a:off x="7251268" y="2129894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CND OHT Director</a:t>
          </a:r>
        </a:p>
      </dsp:txBody>
      <dsp:txXfrm>
        <a:off x="7251268" y="2129894"/>
        <a:ext cx="891445" cy="445722"/>
      </dsp:txXfrm>
    </dsp:sp>
    <dsp:sp modelId="{54F4E216-EE1D-48A4-A358-33CCD1407E80}">
      <dsp:nvSpPr>
        <dsp:cNvPr id="0" name=""/>
        <dsp:cNvSpPr/>
      </dsp:nvSpPr>
      <dsp:spPr>
        <a:xfrm>
          <a:off x="4857130" y="2139824"/>
          <a:ext cx="891445" cy="445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Executive Assistant</a:t>
          </a:r>
        </a:p>
      </dsp:txBody>
      <dsp:txXfrm>
        <a:off x="4857130" y="2139824"/>
        <a:ext cx="891445" cy="445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B3EC58-7D53-4D38-86A3-4BBA88DAEA6E}" type="datetimeFigureOut">
              <a:rPr lang="en-CA" smtClean="0"/>
              <a:t>2024-11-11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0FFD14-D2A2-4937-985F-CB5E423E51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05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3310E4-0DF3-433A-BF9E-7BB69485D95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6513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6B47-BF3C-2D3C-F266-E65A99E2D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0B9E0-1148-627E-F44E-5809C0A31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89B755-C69E-CF15-CDCC-4F72D76B2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D7DBE-6D57-8EA7-58D5-54A6A04D9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0EB6-BB23-492E-8BAF-7934B1DC4B16}" type="datetimeFigureOut">
              <a:rPr lang="en-CA" smtClean="0"/>
              <a:t>2024-11-11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0DBBD-6882-40B6-F69B-D225BED1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06217-18A2-C5FC-2A36-1FC4ADDB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5456E-5727-4E62-A16F-A896684DB7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990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1BC1B8-4407-8B91-E01F-72D2AD15E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4D40D-0610-6C5E-5901-36D1035B3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F516B-D267-BA85-8D2D-BA86D180DA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20EB6-BB23-492E-8BAF-7934B1DC4B16}" type="datetimeFigureOut">
              <a:rPr lang="en-CA" smtClean="0"/>
              <a:t>2024-11-11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7852A-11E6-7783-3EA5-885DDF117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B1BDF-F155-D643-C8F8-FCB99D2FD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5456E-5727-4E62-A16F-A896684DB7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695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1442F-E013-BE2C-A9F8-156130760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13" y="76200"/>
            <a:ext cx="11551639" cy="1072161"/>
          </a:xfrm>
        </p:spPr>
        <p:txBody>
          <a:bodyPr/>
          <a:lstStyle/>
          <a:p>
            <a:r>
              <a:rPr lang="en-CA" dirty="0"/>
              <a:t>Langs Organizational Chart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897481C-2138-4931-EDAE-1BD9869E12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3911769"/>
              </p:ext>
            </p:extLst>
          </p:nvPr>
        </p:nvGraphicFramePr>
        <p:xfrm>
          <a:off x="135731" y="866775"/>
          <a:ext cx="11684356" cy="599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7028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70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Langs Organizational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Langs Organizational Chart</dc:title>
  <dc:creator>Sarah MacTavish</dc:creator>
  <cp:lastModifiedBy>Sarah MacTavish</cp:lastModifiedBy>
  <cp:revision>8</cp:revision>
  <cp:lastPrinted>2023-07-04T18:44:04Z</cp:lastPrinted>
  <dcterms:created xsi:type="dcterms:W3CDTF">2023-07-04T18:30:42Z</dcterms:created>
  <dcterms:modified xsi:type="dcterms:W3CDTF">2024-11-11T16:34:58Z</dcterms:modified>
</cp:coreProperties>
</file>